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B18C23-3E62-4C7D-9E04-7196B86EF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E214E-F4F4-488F-9F3E-B9BABDB61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847DE9-9ACD-4923-A6A7-11329EF25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446A76-CECE-4111-B7AA-C24274A8C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6379DB-8D7A-48B1-BF0A-7DD47406D3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45F1E1-413A-46D5-9A67-4012CE434F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B2FCDB-FEF8-4A88-9DBE-98DD3D628A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C861A8-AA68-4DC2-BB21-11BAAE553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DCDCDE-6DDE-40C6-8220-15B116F074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C03AF-D5EB-4D22-A4AF-C4D3C4FB0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B5516-C432-453B-B5E6-3794B7495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604013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职业能力培训ppt课件</a:t>
            </a:r>
          </a:p>
        </p:txBody>
      </p:sp>
      <p:sp>
        <p:nvSpPr>
          <p:cNvPr id="3" name="TextBox 3"/>
          <p:cNvSpPr txBox="1"/>
          <p:nvPr/>
        </p:nvSpPr>
        <p:spPr>
          <a:xfrm>
            <a:off x="790127" y="5214814"/>
            <a:ext cx="8029575" cy="4667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职业能力培训概述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职业技能培训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职业素质培训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职业发展能力培训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职业能力培训实践案例分享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未来职业能力发展趋势预测与展望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职业能力培训概述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职业能力培训是指针对特定职业或岗位所需的能力和技能，通过一系列有计划、有组织的培训活动，帮助个人提升职业素养和综合能力的过程。</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随着社会经济的发展和产业结构的调整，职业能力培训对于提高个人就业竞争力和适应市场需求具有重要意义。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998" r="2399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通过职业能力培训，使个人具备适应市场需求和岗位要求的职业素养和综合能力，提高就业竞争力和职业发展潜力。</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培训目标</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根据不同职业或岗位的需求，职业能力培训的内容包括但不限于专业知识、技能操作、沟通协作、问题解决、创新思维等方面。</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培训内容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培训方法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职业能力培训的方法包括课堂教学、实践操作、案例分析、角色扮演、团队建设等。这些方法可以根据不同的培训目标和内容进行组合和运用。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培训途径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职业能力培训的途径包括企业内部培训、社会培训机构、在线学习平台等。企业可以根据自身需求和员工特点选择合适的培训途径，为员工提供个性化的职业能力提升方案。</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培训方法与途径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职业技能培训</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掌握清晰、准确、及时的沟通技巧，能够清晰表达自己的观点，理解他人的需求和想法。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有效沟通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4792" r="4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倾听能力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表达能力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5908" r="59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学会倾听他人的意见和建议，尊重他人的观点，促进有效沟通。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通过培训和实践，提高口头和书面表达能力，能够运用适当的语言和方式表达自己的想法和情感。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沟通技巧培训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了解团队成员的角色和职责，学会与不同性格、背景的成员合作，建立良好的工作关系。</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团队合作</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掌握冲突解决的技巧和方法，能够及时处理和化解团队内部的矛盾和分歧。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冲突解决</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培养团队领导能力，能够激励团队成员，带领团队完成共同的目标。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领导能力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团队协作能力培训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133" b="813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问题解决能力培训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问题识别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学会识别问题，分析问题的本质和原因，为解决问题提供基础。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问题解决策略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掌握问题解决的策略和方法，能够根据问题的性质和实际情况选择合适的解决方案。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创新思维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培养创新思维，能够从不同的角度思考问题，提出新的解决方案和思路。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职业素质培训</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培养员工坚守诚信，遵守职业道德规范，不违背良心和法律。</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诚信为本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强化员工对工作、对企业的责任感，勇于承担责任，不推诿扯皮。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责任担当</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708" r="17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培养员工对工作的热爱和专注，尽职尽责，尽心尽力地完成工作任务。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敬业精神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职业道德素质培训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团队协作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培养员工的团队合作精神，学会与他人沟通、协作，共同完成工作任务。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抗压能力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提高员工的心理承受能力和应对压力的能力，使其在面对挑战和压力时能够保持冷静和乐观。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自我调节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帮助员工学会自我调节情绪，保持积极、健康的心态，更好地应对工作和生活中的各种挑战。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000" r="15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职业心理素质培训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https://d.book118.com/518016040133006025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2024-09-02T16:11:33.420</cp:lastPrinted>
  <dcterms:created xsi:type="dcterms:W3CDTF">2024-09-02T08:11:33Z</dcterms:created>
  <dcterms:modified xsi:type="dcterms:W3CDTF">2024-09-02T08:11:35Z</dcterms:modified>
</cp:coreProperties>
</file>