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3C2682-479E-4928-A747-831D8333C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5E0390-51B7-400D-A2B3-84ED43839E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A2E0F6-09FD-4334-AA7D-9B7F4946B7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EFD0BB-3524-4D51-A0AB-094ABC7D50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A6592D-CB7F-424C-8D7D-16E3DCDDA4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226CE8-92CC-4195-99B6-4BE74E3B47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FA3093-ADA6-4E87-9FA6-23CDD0E255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47E9B1-7902-4463-AB66-C6BE56213B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2D287F-C522-4498-94C4-2A7C8BF896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ED540B-0B01-4A2D-9A87-8D5A8237C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3A2EBA-645C-4CAC-968D-E7A639719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1607706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血透护理查房PPT课件大纲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血透护理查房概述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血透基础知识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血透患者的护理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血透护理查房案例分析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血透护理查房的改进与展望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血透护理查房概述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血透护理查房是由医护人员对血透患者进行的一种系统性的评估和检查过程，目的是确保患者得到最佳的护理和治疗。</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通过查房，评估患者的病情状况、治疗效果、护理效果以及患者的认知情况，及时发现并处理问题，提高患者的治疗效果和生活质量。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874" r="328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021" r="3402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询问病史、体格检查、评估实验室检查结果、制定或调整治疗方案、提供护理指导。</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查房流程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确保患者隐私、避免过度检查和治疗、及时处理异常情况、与患者及家属保持良好的沟通。</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注意事项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查房流程与注意事项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频率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根据患者的病情和治疗需要，定期进行血透护理查房，一般为每周1-2次。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参与人员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血透医护团队、患者及家属。</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查房的频率与参与人员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血透基础知识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003" b="2900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血液透析原理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血液透析原理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通过弥散、超滤、吸附和对流原理进行物质交换，清除体内的代谢废物、维持电解质和酸碱平衡，同时清除体内过多的水分。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尿毒症、急性或慢性肾功能衰竭、严重电解质紊乱等。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禁忌症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严重出血倾向、心肺功能不全、严重低血压等。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透析液</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提供与体内血液进行物质交换的媒介，通常由碳酸氢盐、氯化钠、氯化钾等组成。</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透析液的成分及作用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维持酸碱平衡、提供必要的电解质、清除体内过多的水分和毒素。</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透析器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是血液透析的关键设备，由透析膜、透析器外壳和连接管路组成。</a:t>
            </a:r>
          </a:p>
        </p:txBody>
      </p:sp>
      <p:pic>
        <p:nvPicPr>
          <p:cNvPr id="10" name="Picture 10"/>
          <p:cNvPicPr>
            <a:picLocks noChangeAspect="1"/>
          </p:cNvPicPr>
          <p:nvPr/>
        </p:nvPicPr>
        <p:blipFill>
          <a:blip r:embed="rId2"/>
          <a:srcRect t="16625" b="16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透析器与透析液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757" r="1675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由于血容量减少或血管收缩功能障碍等原因导致，处理措施包括调整超滤率、补充晶体液或胶体液等。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低血压</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由于水钠潴留或交感神经兴奋等原因导致，处理措施包括控制体重增长、调整干体重和药物治疗等。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高血压</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由于低钙血症或过度超滤等原因导致，处理措施包括补充钙剂、调整超滤率或改变治疗模式等。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肌肉痉挛</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由于血液中的毒素清除过快导致，处理措施包括降低血流量、减少超滤率或药物治疗等。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失衡综合征</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透析中的常见问题与处理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血透患者的护理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https://d.book118.com/518016077067006025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2024-09-02T05:28:14.667</cp:lastPrinted>
  <dcterms:created xsi:type="dcterms:W3CDTF">2024-09-01T21:28:14Z</dcterms:created>
  <dcterms:modified xsi:type="dcterms:W3CDTF">2024-09-01T21:28:16Z</dcterms:modified>
</cp:coreProperties>
</file>