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CDA9-9C81-4605-BC51-532C61FE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D5F6B-1FB8-4664-B916-CA442183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9065C-0C8E-4135-BB0D-F07CC09F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31174-388C-470F-9B39-C099BABA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CBCB8-DD8E-432B-8CC4-3A17053B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E8C01-E6B7-410C-BB48-0896DCE7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1C5D1-7A17-41C9-9558-86939AE5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D1F6C-AAD3-40D8-8CF8-EC00E25B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08997-DF73-4C58-AC60-344B66E7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36096-6530-46C3-8EAB-D901613C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64470-2672-4B1F-AF36-59B1A2C6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701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老年人的心理健康课件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老年心理健康概述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家庭关爱与支持体系建设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社会资源利用与互助组织发展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专业机构介入与合作模式探讨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老年心理健康概述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老年心理健康是指老年人在心理、情感和社会适应方面的良好状态，能够积极应对生活中的挑战和压力，保持身心健康。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老年心理健康对于提高老年人的生活质量、促进家庭和谐、减轻社会负担具有重要意义。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感知觉减退、记忆力下降、思维迟缓、情绪不稳定等。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生理变化、社会角色转变、家庭关系、经济压力、慢性疾病等。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老年心理特点及影响因素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老年心理健康标准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智力正常、情绪稳定、人际关系和谐、适应能力强、有积极的生活态度等。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心理测验、临床访谈、行为观察等。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老年心理健康标准与评估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分析老年人孤独感产生的社会、心理和生理因素。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孤独感的成因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社交障碍的表现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阐述老年人在社交中可能遇到的障碍及其表现。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提供针对孤独感和社交障碍的心理咨询、社交技能训练等方法。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孤独感与社交障碍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探讨老年人焦虑、抑郁等情绪问题的产生原因。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焦虑、抑郁的成因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描述焦虑、抑郁等情绪问题在老年人中的具体表现。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情绪问题的表现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介绍针对焦虑、抑郁等情绪问题的心理治疗、药物治疗等方法。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焦虑、抑郁等情绪问题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认知功能下降与痴呆风险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认知功能下降的成因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分析老年人认知功能下降的可能原因，如脑萎缩、脑血管疾病等。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痴呆风险的评估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介绍如何评估老年人患痴呆症的风险。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提供针对认知功能下降和痴呆风险的认知训练、药物治疗等方法。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探讨老年人睡眠障碍的产生原因，如生理变化、环境因素等。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睡眠障碍的成因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阐述睡眠障碍对老年人生活质量的不良影响。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介绍针对睡眠障碍的睡眠卫生教育、药物治疗等方法，以及提高生活质量的相关措施。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睡眠障碍与生活质量影响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家庭关爱与支持体系建设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良好的居住环境能够满足老年人的生活需求，提高其生活质量，进而对心理健康产生积极影响。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和睦、融洽的家庭氛围有助于老年人形成积极的心理状态，反之则可能导致孤独、抑郁等心理问题。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家庭成员之间的相互关系，如夫妻关系、亲子关系等，对老年人的心理健康具有重要影响。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家庭环境对老年心理影响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https://d.book118.com/518017017014006036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2024-09-15T05:36:41.122</cp:lastPrinted>
  <dcterms:created xsi:type="dcterms:W3CDTF">2024-09-14T21:36:41Z</dcterms:created>
  <dcterms:modified xsi:type="dcterms:W3CDTF">2024-09-14T21:36:43Z</dcterms:modified>
</cp:coreProperties>
</file>