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F519D-74FA-49FF-B4B0-21A0A2854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18426-2E00-40ED-921D-7E7E11F57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DAAFC-9C9E-462B-9553-0E9255E94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A9851-C26E-46B8-B11C-1D1FE2FB2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312758-26B1-4C55-B2C9-C5D23D664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49121B-4C1D-4A87-ABE6-B6D9949D0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A43970-A39A-4DFE-A249-3C398A70B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4710A-3D81-4178-90E1-F1B5BAFDD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0D564-CC20-44E8-8061-F7B5639A0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323FF-3489-4AB4-9EFD-1EEB1700F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55A75-8CDC-41E3-9ABB-4956ACE3E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17116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中职生职业生涯设计规划书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职业目标与路径规划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行动计划与措施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对音乐、阅读和运动有浓厚兴趣，喜欢参加音乐会、读书会和运动活动，认为这些活动能够丰富自己的生活，提高自己的综合素质。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在选择职业时，可以考虑与兴趣爱好相关的领域，如音乐教育、文化传媒、体育产业等，这些领域能够发挥自己的特长和优势，同时也能让自己更加热爱自己的工作。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兴趣爱好对职业发展的影响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具备较强的学习能力和适应能力，善于接受新事物和新技术，能够快速掌握各种知识和技能。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具备良好的音乐素养和运动能力，能够通过自己的特长在相关领域中脱颖而出。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优势与特长对职业发展的作用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在职业发展过程中，可以利用自己的优势和特长，不断提升自己的能力和竞争力，从而获得更好的职业机会和更高的职业收入。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优势与特长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认为工作不仅是为了生活，更是为了实现自己的价值和追求自己的梦想。注重工作与生活的平衡，追求健康、快乐和有意义的生活。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912" r="991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职业倾向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倾向于从事与人打交道的工作，如教育、文化传媒、销售等，这些领域能够发挥自己的沟通能力和人际交往能力，同时也能让自己不断学习和成长。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价值观与职业倾向对职业发展的影响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在选择职业时，会考虑自己的价值观和职业倾向，选择符合这些条件的工作机会，从而更好地实现自己的职业规划和人生目标。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价值观与职业倾向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开朗、乐观、积极向上，善于与人沟通交流，乐于助人，具有较强的责任心和团队协作精神。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性格特点对职业发展的影响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在职业发展过程中，会根据自己的性格特点选择适合自己的工作方式和工作环境，从而更好地发挥自己的优势和能力，取得更好的职业成就。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职业环境分析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随着社会经济的发展和科技的进步，许多行业都经历了巨大的变革。了解行业的发展趋势，可以帮助中职生更好地把握未来的职业发展方向。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行业增长点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了解行业的增长点，可以帮助中职生找到更有发展潜力的职业领域。例如，信息技术、新能源、生物科技等行业都是当前和未来的重要增长点。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行业周期性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不同的行业有不同的生命周期，了解行业的周期性可以帮助中职生更好地规划自己的职业生涯。例如，一些行业可能在某些时期出现衰退，而在其他时期则重新崛起。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目标职业分析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目标职业概述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了解目标职业的基本情况，包括职业的定义、主要职责和发展前景等。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职业能力要求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不同的职业对从业者的能力要求不同。了解目标职业所需的能力和技能，可以帮助中职生更有针对性地学习和实践。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职业资格认证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一些职业需要从业者具备相应的资格认证。了解这些认证的要求和流程，可以帮助中职生更好地规划自己的职业发展路径。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地域发展情况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不同地区的生活成本也存在差异，这也会对中职生的生活和职业发展产生影响。了解目标地域的生活成本，可以帮助中职生更好地规划自己的生活和职业发展。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地域生活成本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不同地区的经济发展水平、产业结构和发展重点都存在差异，这也会对职业发展产生影响。了解目标地域的发展情况，可以帮助中职生更好地选择适合自己的工作地区。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地域发展差异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不同地区对人才引进、创业扶持等方面的政策支持力度不同。了解目标地域的政策支持情况，可以帮助中职生更好地把握当地的职业发展机遇。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地域政策支持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职业目标与路径规划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https://d.book118.com/518017116024006035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2024-09-13T20:24:15.099</cp:lastPrinted>
  <dcterms:created xsi:type="dcterms:W3CDTF">2024-09-13T12:24:15Z</dcterms:created>
  <dcterms:modified xsi:type="dcterms:W3CDTF">2024-09-13T12:24:17Z</dcterms:modified>
</cp:coreProperties>
</file>