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EC055-48C0-433B-9485-F98996065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2A962-F715-4481-BCAA-DFE93E4C6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669AB-82CE-4DB3-8621-8ADDE79A6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8B2CB-31EA-440D-9122-4D6946C56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FBE9C-9647-48BC-B2EC-7D51014B6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54EAE-75E9-4BF0-B17C-1F5B1B4A7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EF4F5C-1B4C-481F-8872-241BE6F77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B14D3-46F5-4096-9854-5E64C58B7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AE8F5-CA9A-42CA-8ED8-25E23D912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B9891-8E28-49C8-959D-A8AFEC4C4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A7E9F-F1F6-45E9-9BCC-116BECE28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2000101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《血液与成血器官》ppt课件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血液的组成与功能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成血器官与造血过程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血液疾病与防治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血液与免疫系统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血液的生物医学应用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血液的组成与功能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血液由血浆、红细胞、白细胞和血小板组成。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血液的组成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血浆约占血液的55%，主要成分包括水、白蛋白、电解质、营养物质和代谢产物。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红细胞约占血液的40%，主要功能是运输氧气和二氧化碳。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白细胞约占血液的3%，主要功能是免疫防御。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血小板约占血液的2%，主要功能是止血。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维持酸碱平衡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血液中的缓冲物质能够维持酸碱平衡，保持人体正常生理状态。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调节体温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血液中的白蛋白能够维持血浆渗透压，调节体温。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止血功能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血小板具有止血功能，能够快速止血。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运输功能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血液能够运输氧气、营养物质和激素等物质，维持人体正常生理功能。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白细胞和免疫球蛋白等成分具有免疫防御功能，能够抵御病原体的入侵。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血液的理化特性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血液是液态的，具有流动性。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血液具有一定的粘滞性，与血浆中的蛋白质和脂质含量有关。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血液的温度受到人体温度的影响，一般为37℃左右。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血液的pH值维持在7.35-7.45之间，呈弱碱性。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成血器官与造血过程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脾脏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成血器官的种类与功能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8539" r="2853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5383" r="3538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3272" r="2327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主要造血器官，负责生产红细胞、白细胞和血小板等血液成分。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过滤血液中的老旧红细胞和细菌等废物，同时储存血小板和白细胞。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合成血浆蛋白，参与血液凝固和免疫反应。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过滤淋巴液中的细菌和病毒，生产淋巴细胞。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具有自我更新和多向分化潜能的原始细胞，是造血过程的起点。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造血干细胞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具有定向分化潜能的细胞，能够分化为特定类型的血细胞。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造血祖细胞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造血祖细胞在骨髓中分化为红细胞，经过一系列发育阶段，最终成为成熟的红细胞。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红细胞生成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造血祖细胞在骨髓中分化为白细胞，包括淋巴细胞、单核细胞和粒细胞等。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白细胞生成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造血过程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胚胎发育过程中，造血干细胞从卵黄囊、肝脏等器官迁移到骨髓中，成为终身的造血器官。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造血干细胞的来源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造血祖细胞在骨髓微环境中分化为各种类型的血细胞，如红细胞、白细胞和血小板等。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造血祖细胞的分化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通过移植造血干细胞，可以重建患者的造血功能，治疗某些血液疾病，如白血病、再生障碍性贫血等。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造血干细胞的移植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造血干细胞与祖细胞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血液疾病与防治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https://d.book118.com/518020001017006024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2024-08-31T00:57:26.972</cp:lastPrinted>
  <dcterms:created xsi:type="dcterms:W3CDTF">2024-08-30T16:57:26Z</dcterms:created>
  <dcterms:modified xsi:type="dcterms:W3CDTF">2024-08-30T16:57:29Z</dcterms:modified>
</cp:coreProperties>
</file>