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KSNCWR+PEJEJO+ArialMT"/>
      <p:regular r:id="rId16"/>
    </p:embeddedFont>
    <p:embeddedFont>
      <p:font typeface="MKBIPO+MS-UIGothic"/>
      <p:regular r:id="rId17"/>
    </p:embeddedFont>
    <p:embeddedFont>
      <p:font typeface="PJWQLH+OOCIGI+MicrosoftYaHei"/>
      <p:regular r:id="rId18"/>
    </p:embeddedFont>
    <p:embeddedFont>
      <p:font typeface="WVPQCP+IOGNBV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91450-81EE-41B0-A3C9-89F4B8916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0220F-9D70-4E07-97AF-11ED9E12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6A4B6-2217-465E-BAF7-ACB102E8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E2A2D-A48F-4251-92A3-0DAAE810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797F3-D75E-44C8-B826-7AACD773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3F445-844F-4898-9CC3-A78431906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4D31F-29FE-452E-8415-79ADF756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D4F5F-8969-4C93-A6C3-89422A67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F9438-9F55-403B-BFF4-AE3F9C48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D10BE-62CB-4B55-8CA8-CD1C1E67F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4CAD4-A5B1-4ABE-B69C-BFD15C1FB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0021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NCWR+PEJEJO+ArialMT"/>
                <a:cs typeface="KSNCWR+PEJEJ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固井完井技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JWQLH+OOCIGI+MicrosoftYaHei"/>
                <a:cs typeface="PJWQLH+OOCIG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NCWR+PEJEJO+ArialMT"/>
                <a:cs typeface="KSNCWR+PEJEJ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油技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4439861" cy="18806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NCWR+PEJEJO+ArialMT"/>
                <a:cs typeface="KSNCWR+PEJEJ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固井完井与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油的工程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NCWR+PEJEJO+ArialMT"/>
                <a:cs typeface="KSNCWR+PEJEJ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固井完井与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油的工程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NCWR+PEJEJO+ArialMT"/>
                <a:cs typeface="KSNCWR+PEJEJ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固井完井与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油的未来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MKBIPO+MS-UIGothic"/>
                <a:cs typeface="MKBIPO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KBIPO+MS-UIGothic"/>
                <a:cs typeface="MKBIPO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固井技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固井技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固井技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固井技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完井技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KBIPO+MS-UIGothic"/>
                <a:cs typeface="MKBIPO+MS-UIGothic"/>
              </a:rPr>
              <a:t>完井技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MKBIPO+MS-UIGothic"/>
                <a:cs typeface="MKBIPO+MS-UIGothic"/>
              </a:rPr>
              <a:t>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KBIPO+MS-UIGothic"/>
                <a:cs typeface="MKBIPO+MS-UIGothic"/>
              </a:rPr>
              <a:t>完井技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MKBIPO+MS-UIGothic"/>
                <a:cs typeface="MKBIPO+MS-UIGothic"/>
              </a:rPr>
              <a:t>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完井技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是指在油气井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探完成后，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一定的工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方式将油气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与外界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隔离开，以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油气的开采和生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根据完井方式的不同，完井技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裸眼完井、套管完井、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管完井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KBIPO+MS-UIGothic"/>
                <a:cs typeface="MKBIPO+MS-UIGothic"/>
              </a:rPr>
              <a:t>完井技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MKBIPO+MS-UIGothic"/>
                <a:cs typeface="MKBIPO+MS-UIGothic"/>
              </a:rPr>
              <a:t>作用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完井技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的目的是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了保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防止油气泄漏和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染，同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油气的开采和生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固井与完井的关系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固井是完井的一部分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完井是固井的目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BIPO+MS-UIGothic"/>
                <a:cs typeface="MKBIPO+MS-UIGothic"/>
              </a:rPr>
              <a:t>固井与完井相互影响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油技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是石油勘探开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中的重要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和分析，了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解油气藏的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能和性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的开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采和开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提供依据。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是向高效率、低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成本、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保方向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展，同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不断探索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新技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、新方法，提高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油的成功率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和准确性。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了从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到复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程，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油技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涉及多学科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域，包括地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KBIPO+MS-UIGothic"/>
                <a:cs typeface="MKBIPO+MS-UIGothic"/>
              </a:rPr>
              <a:t>、工程、化学、物理等。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油方法与流程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油方法包括常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油和非常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油，根据油气藏的不同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型和特点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合适的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779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油流程包括前期准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井完井、地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层测试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、数据采集与分析、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制等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每个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段都有相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的技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准要求。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0822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程中需要遵循相关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范和安全操作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程，确保人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安全和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境保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程中的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B6FF"/>
                </a:solidFill>
                <a:latin typeface="MKBIPO+MS-UIGothic"/>
                <a:cs typeface="MKBIPO+MS-UIGothic"/>
              </a:rPr>
              <a:t>与解决方案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程中可能出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包括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、井下工具故障、数据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采集不准确等。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需要采取相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的措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，需要不断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总结经验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完善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术标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准，提高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油的成功率和准确性。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施，如加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质调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研、提高井下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工具的可靠性和耐久性、加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数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据采集和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MKBIPO+MS-UIGothic"/>
                <a:cs typeface="MKBIPO+MS-UIGothic"/>
              </a:rPr>
              <a:t>理等。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https://d.book118.com/518020021105006041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KSNCWR+PEJEJO+ArialMT</vt:lpstr>
      <vt:lpstr>Times New Roman</vt:lpstr>
      <vt:lpstr>MKBIPO+MS-UIGothic</vt:lpstr>
      <vt:lpstr>SimSun</vt:lpstr>
      <vt:lpstr>PJWQLH+OOCIGI+MicrosoftYaHei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2024-09-20T13:01:44.133</cp:lastPrinted>
  <dcterms:created xsi:type="dcterms:W3CDTF">2024-09-20T05:01:44Z</dcterms:created>
  <dcterms:modified xsi:type="dcterms:W3CDTF">2024-09-20T05:01:45Z</dcterms:modified>
</cp:coreProperties>
</file>