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F21FA-9258-4FF5-AD85-5212229A6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72D7F-950A-459A-B859-F2185335F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6C9BA-AFC6-4AF3-B90D-A86977D35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7501D-4F81-445E-8E15-E2C6CB020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AB4A76-9D92-4CB8-8DA0-A5721E60D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4F56D5-35DA-42DB-90FA-3817CC45A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08A48C-C28E-4A0D-B011-6CB98DA91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08CE8-A46B-4092-A373-86E269468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BB916-D227-4BB1-B934-CD0398B5B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C04DC-81B8-453A-9294-861FE4487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615DA-86A9-4A91-820A-1FDFF4DBC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20104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介质电导和损耗\n## 1.电介质的定义与分类\n### 1.1电介质的定义及其在电力系统中的作用\n### 1.2电介质的分类及其特点\n### 1.3电介质的发展历程与未来趋势\n## 2.电介质的电导特性\n### 2.1电介质的电导率及其影响因素\n### 2.2电介质电导的频域特性\n### 2.3电介质电导的时域特性\n## 3.电介质的损耗特性\n### 3.1电介质的损耗因子及其影响因素\n### 3.2电介质损耗的频域特性\n### 3.3电介质损耗的时域特性\n## 4.电介质电导和损耗的测量方法\n### 4.1电介质电导的测量方法及其优缺点\n### 4.2电介质损耗的测量方法及其优缺点\n### 4.3测量结果的不确定度分析\n## 5.电介质电导和损耗在电力系统中的应用\n### 5.1电介质电导在电力系统中的实际应用\n### 5.2电介质损耗在电力系统中的实际应用\n### 5.3电介质电导和损耗对电力系统性能的影响\n## 6.电介质电导和损耗的研究展望\n### 6.1电介质电导和损耗的理论研究进展\n### 6.2电介质电导和损耗的实验研究进展\n### 6.3电介质电导和损耗的未来研究方向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电介质电导和损耗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电介质的定义与分类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电介质的定义</a:t>
                </a:r>
                <a:endParaRPr/>
              </a:p>
            </p:txBody>
          </p:sp>
          <p:sp>
            <p:nvSpPr>
              <p:cNvPr id="1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电介质是一种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绝缘材料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，用于隔离电气元件，防止电流泄漏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电介质具有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高电阻率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低损耗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特性，以保证电力系统的稳定运行</a:t>
                </a:r>
                <a:endParaRPr/>
              </a:p>
            </p:txBody>
          </p:sp>
          <p:sp>
            <p:nvSpPr>
              <p:cNvPr id="1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电介质在电力系统中的作用</a:t>
                </a:r>
                <a:endParaRPr/>
              </a:p>
            </p:txBody>
          </p:sp>
          <p:sp>
            <p:nvSpPr>
              <p:cNvPr id="1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绝缘保护：防止电气元件之间的短路和接地故障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信号传输：在电气设备中传输信号，保证信号的完整性和准确性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能量储存：在电容器等电气设备中储存能量，实现能量的高效利用</a:t>
                </a:r>
                <a:endParaRPr/>
              </a:p>
            </p:txBody>
          </p:sp>
          <p:sp>
            <p:nvSpPr>
              <p:cNvPr id="1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电介质的定义及其在电力系统中的作用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电介质的分类</a:t>
                </a:r>
                <a:endParaRPr/>
              </a:p>
            </p:txBody>
          </p:sp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无机电介质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：如陶瓷、玻璃、云母等，具有较高的耐温和耐压性能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有机电介质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：如塑料、橡胶、漆膜等，具有较好的柔韧性和耐环境性能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气体电介质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：如空气、六氟化硫等，具有较低的密度和优良的绝缘性能</a:t>
                </a:r>
                <a:endParaRPr/>
              </a:p>
            </p:txBody>
          </p:sp>
          <p:sp>
            <p:nvSpPr>
              <p:cNvPr id="1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电介质的特点</a:t>
                </a:r>
                <a:endParaRPr/>
              </a:p>
            </p:txBody>
          </p:sp>
          <p:sp>
            <p:nvSpPr>
              <p:cNvPr id="1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高电阻率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：电介质具有很高的电阻率，能够有效阻止电流通过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低损耗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：电介质在交流电场中具有较低的损耗，保证电力系统的效率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良好的绝缘性能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：电介质能够有效地隔离电气元件，防止短路和接地故障</a:t>
                </a:r>
                <a:endParaRPr/>
              </a:p>
            </p:txBody>
          </p:sp>
          <p:sp>
            <p:nvSpPr>
              <p:cNvPr id="1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电介质的分类及其特点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电介质的发展历程</a:t>
                </a:r>
                <a:endParaRPr/>
              </a:p>
            </p:txBody>
          </p:sp>
          <p:sp>
            <p:nvSpPr>
              <p:cNvPr id="2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无机电介质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：从陶瓷、玻璃等传统材料发展到具有优异性能的复合材料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有机电介质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：从天然材料发展到合成材料，如聚酰亚胺、聚酯等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气体电介质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：从空气发展到六氟化硫、氮气等，以满足高压、高温等应用需求</a:t>
                </a:r>
                <a:endParaRPr/>
              </a:p>
            </p:txBody>
          </p:sp>
          <p:sp>
            <p:nvSpPr>
              <p:cNvPr id="2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电介质的未来趋势</a:t>
                </a:r>
                <a:endParaRPr/>
              </a:p>
            </p:txBody>
          </p:sp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高性能电介质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：研发具有更高耐压、耐高温、低损耗等性能的电介质材料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环保型电介质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：研究环保、可降解的电介质材料，减少对环境的污染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智能化电介质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：结合新型传感器、通信技术，实现电介质的智能化管理和维护</a:t>
                </a:r>
                <a:endParaRPr/>
              </a:p>
            </p:txBody>
          </p:sp>
          <p:sp>
            <p:nvSpPr>
              <p:cNvPr id="2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电介质的发展历程与未来趋势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电介质的电导特性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电导率是衡量电介质导电性能的参数，单位为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西门子/米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（S/m）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电导率越小，电介质的绝缘性能越好</a:t>
                </a:r>
                <a:endParaRPr/>
              </a:p>
            </p:txBody>
          </p:sp>
          <p:sp>
            <p:nvSpPr>
              <p:cNvPr id="22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电介质的电导率</a:t>
                </a:r>
                <a:endParaRPr/>
              </a:p>
            </p:txBody>
          </p:sp>
          <p:sp>
            <p:nvSpPr>
              <p:cNvPr id="22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：不同类型的电介质具有不同的电导率，如无机电介质通常具有较高的电导率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：温度升高，电介质的电导率通常会增大，导致绝缘性能降低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：湿度增加，电介质的电导率也会增大，影响绝缘性能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电场强度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：电场强度增大，电介质的电导率可能发生变化，影响绝缘性能</a:t>
                </a:r>
                <a:endParaRPr/>
              </a:p>
            </p:txBody>
          </p:sp>
          <p:sp>
            <p:nvSpPr>
              <p:cNvPr id="22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影响电导率的因素</a:t>
                </a:r>
                <a:endParaRPr/>
              </a:p>
            </p:txBody>
          </p:sp>
          <p:sp>
            <p:nvSpPr>
              <p:cNvPr id="22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电介质的电导率及其影响因素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电介质电导的频域特性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频域特性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电介质的电导率在交流电场中具有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频率依赖性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随着频率的升高，电介质的电导率通常会增大，导致损耗增加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频域特性的应用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在电力系统的设计中，需要考虑电介质在不同频率下的绝缘性能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对于高频信号传输，需要选择具有较低电导率和较好高频性能的电介质材料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电介质电导的时域特性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时域特性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电介质的电导率在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瞬态电场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下可能发生变化，如雷电冲击等   -时需要考虑电介质的瞬态绝缘性能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时域特性的应用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在电力系统的保护装置中，需要考虑电介质在瞬态电场下的绝缘性能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对于瞬态信号传输，需要选择具有较好瞬态绝缘性能的电介质材料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电介质的损耗特性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损耗因子是衡量电介质损耗性能的参数，定义为损耗功率与储能功率之比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损耗因子越小，电介质的损耗性能越好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损耗因子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：不同类型的电介质具有不同的损耗因子，如有机电介质通常具有较高的损耗因子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：温度升高，电介质的损耗因子通常会增大，导致损耗增加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：湿度增加，电介质的损耗因子也会增大，影响损耗性能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电场强度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：电场强度增大，电介质的损耗因子可能发生变化，影响损耗性能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影响损耗因子的因素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电介质的损耗因子及其影响因素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电介质损耗的频域特性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频域特性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电介质的损耗因子在交流电场中具有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频率依赖性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随着频率的升高，电介质的损耗因子通常会增大，导致损耗增加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频域特性的应用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在电力系统的设计中，需要考虑电介质在不同频率下的损耗性能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对于高频信号传输，需要选择具有较低损耗因子和较好高频性能的电介质材料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时域特性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电介质的损耗因子在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瞬态电场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下可能发生变化，如雷电冲击等   -时需要考虑电介质的瞬态损耗性能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时域特性的应用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在电力系统的保护装置中，需要考虑电介质在瞬态电场下的损耗性能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对于瞬态信号传输，需要选择具有较好瞬态损耗性能的电介质材料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电介质损耗的时域特性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https://d.book118.com/518020104033006041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电介质电导和损耗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2024-09-19T22:25:11.716</cp:lastPrinted>
  <dcterms:created xsi:type="dcterms:W3CDTF">2024-09-19T14:25:11Z</dcterms:created>
  <dcterms:modified xsi:type="dcterms:W3CDTF">2024-09-19T14:25:13Z</dcterms:modified>
</cp:coreProperties>
</file>