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F280C-8514-416F-9F22-F9BFC9FEC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58A46-1A4D-44B2-9EDC-38798A80C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BCC06-4AA1-499E-9EA0-8D34EB315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36D1C9-225A-40BE-9FF3-8FF6FB8A6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153A7-42D7-4B7E-9164-11A94F55D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36FADF-118B-47FE-BB2E-F4AF58418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2C10A8-57B4-4857-AEB4-C1D829265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F38CF-5066-4084-A2BE-1E5803DE0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1C4F40-9445-49EA-83DD-C2AB11DD2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D87788-6310-4BC8-B2EC-A2E810348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834800-321B-4268-B95D-746D36D22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2011102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分析客户需求对销售业绩和市场份额的影响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2024-01-10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客户需求对销售业绩的影响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客户需求对市场份额的影响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了解客户需求是企业提升销售业绩的关键。只有深入了解客户的购买偏好、消费习惯和需求特点，企业才能制定出更精准的营销策略，提高销售转化率。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在竞争激烈的市场环境中，准确把握客户需求有助于企业抢占市场先机，扩大市场份额。通过满足客户的个性化需求，企业可以赢得客户的信任和忠诚度，进而在市场中占据有利地位。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报告将详细分析客户的需求特点、购买偏好和消费习惯，以及这些需求在不同客户群体中的差异。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报告将评估企业过去一段时间内的销售业绩，并分析客户需求对销售业绩的影响。同时，将探讨如何根据客户需求调整销售策略以提升业绩。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市场份额变化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报告将关注企业在市场中的份额变化，并分析客户需求对市场份额的影响。此外，将讨论如何利用客户需求信息来制定市场扩张策略。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客户需求是指消费者在购买商品或服务时所表达出的期望、要求或偏好。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客户需求反映了消费者对产品或服务的功能、性能、质量、价格等方面的期望。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客户对产品或服务的基本功能的要求，如手机的通话、短信功能。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客户对产品或服务性能的要求，如电脑的运算速度、手机的电池续航等。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客户对产品或服务的质量要求，如产品的耐用性、服务的专业性等。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客户对产品或服务价格的要求，如追求性价比高的产品或服务。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功能需求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性能需求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质量需求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价格需求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28" t="47900" r="43371"/>
          <a:stretch>
            <a:fillRect/>
          </a:stretch>
        </p:blipFill>
        <p:spPr>
          <a:xfrm>
            <a:off x="253270" y="3125078"/>
            <a:ext cx="5790019" cy="280876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27171" y="123630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27171" y="2584561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27171" y="385950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27171" y="521288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77760" y="154524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通过问卷调查、访谈、观察等方式收集客户需求信息。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077760" y="280796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通过社交媒体平台收集客户的反馈和评价，了解客户需求。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77760" y="414173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通过客户服务渠道收集客户的投诉和建议，挖掘客户需求。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77760" y="544511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通过对竞争对手的产品或服务进行分析，了解客户的需求和偏好。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77760" y="113743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77760" y="248702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077760" y="378635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077760" y="510765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客户需求获取途径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客户需求对销售业绩的影响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480" b="16480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当产品特性与客户需求高度匹配时，销量往往较高。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客户需求通过影响品牌知名度、口碑等因素间接影响销量。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持续满足客户需求有助于建立品牌忠诚度，从而稳定销量。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直接影响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间接影响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长期影响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客户需求与产品销量关系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客户对产品价值的感知是决定其购买意愿的关键因素，定价策略需充分考虑客户的价值感知。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不同客户对价格的敏感度不同，定价策略需根据目标客户群体的价格敏感度进行调整。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在激烈的市场竞争中，定价策略需考虑竞争对手的价格水平以及客户的比较心理。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193" r="21193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价值感知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价格敏感度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客户需求对产品定价策略影响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购买便利性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客户倾向于选择购买便利性高的销售渠道，如线上商城、实体店等。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优质的售前、售中和售后服务是吸引客户的重要因素，销售渠道需提供相应的服务支持。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信息获取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客户在购买过程中需要获取充分的产品信息，销售渠道需提供详细的产品介绍和比较选项。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客户需求对销售渠道选择影响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https://d.book118.com/518020111024006030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2024-09-06T09:29:23.575</cp:lastPrinted>
  <dcterms:created xsi:type="dcterms:W3CDTF">2024-09-06T01:29:23Z</dcterms:created>
  <dcterms:modified xsi:type="dcterms:W3CDTF">2024-09-06T01:29:25Z</dcterms:modified>
</cp:coreProperties>
</file>