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41C88F5-CC61-41E3-9168-A94555D0FAB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377B1-7E98-4895-8805-8A8E0FF13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AC073-DEBF-4112-B3BF-9855C2F4B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12728-AC29-4A27-9647-12E40DC47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2ECD3-B228-4E70-8441-226BAEAEA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7C76DE-1F5F-416F-A12C-72BF06B83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312DE0-42E1-4B9D-9629-D1B2E884E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B4AD1B-3F03-45A1-AF42-8CCCE38F4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DDD13-26ED-4F31-B772-B291AC66D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614F2-C459-451E-915C-1D8C10836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2786C-EA60-4117-A203-8DB6E300A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9A481-7120-4E27-A8B1-70E08F256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33D65D3-C5A7-4CBD-82CD-E9187C06297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83577C0-A252-45A0-9DAD-313A1B96FAD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2013112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198800" y="135432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烟雾探测器的性能测试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时间：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8185680" y="262800"/>
            <a:ext cx="2906640" cy="188892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829800" y="224028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仿宋"/>
                <a:ea typeface="仿宋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章  烟雾探测器性能测试简介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仿宋"/>
                <a:ea typeface="仿宋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章  烟雾感应器的测试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仿宋"/>
                <a:ea typeface="仿宋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章  响应时间的测试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仿宋"/>
                <a:ea typeface="仿宋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章  误报率的测试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仿宋"/>
                <a:ea typeface="仿宋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章  综合性能测试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仿宋"/>
                <a:ea typeface="仿宋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1314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1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2416320" y="201096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烟雾探测器性能测试简介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356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75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烟雾探测器的作用和重要性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039320" y="26060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烟雾探测器是一种用于监测火灾的设备，能够及时发现烟雾并发出警报，是保障人员生命安全的重要设备。烟雾探测器的性能测试是确保其正常工作的重要手段，通过测试可以验证其检测灵敏度、误报率等指标。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烟雾探测器性能测试的目的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72072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在不同环境条件下的检测能力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7207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评估检测能力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687528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在火灾发生时能够可靠地发出警报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687528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确保发出警报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74796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通过性能测试可以及时发现潜在的问题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8761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发现潜在问题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1000260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确保烟雾探测器的可靠性和稳定性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1007280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确保稳定性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3360600" y="19062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响应时间的测试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content"/>
          <p:cNvSpPr/>
          <p:nvPr/>
        </p:nvSpPr>
        <p:spPr>
          <a:xfrm>
            <a:off x="3360600" y="291960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通过定量化的指标和标准化的测试流程评估性能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6553800" y="1904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误报率的测试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content"/>
          <p:cNvSpPr/>
          <p:nvPr/>
        </p:nvSpPr>
        <p:spPr>
          <a:xfrm>
            <a:off x="6553800" y="291600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准确评估烟雾探测器的性能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9618480" y="1904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综合测试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4.content"/>
          <p:cNvSpPr/>
          <p:nvPr/>
        </p:nvSpPr>
        <p:spPr>
          <a:xfrm>
            <a:off x="9529920" y="291600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通过多项指标评估烟雾探测器的性能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46476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烟雾探测器性能测试的方法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606600" y="19044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烟雾感应器的测试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1.content"/>
          <p:cNvSpPr/>
          <p:nvPr/>
        </p:nvSpPr>
        <p:spPr>
          <a:xfrm>
            <a:off x="606600" y="291600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在实验室和实际环境中进行综合测试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title"/>
          <p:cNvSpPr/>
          <p:nvPr/>
        </p:nvSpPr>
        <p:spPr>
          <a:xfrm>
            <a:off x="816228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仿宋"/>
                <a:ea typeface="仿宋"/>
              </a:rPr>
              <a:t>烟雾探测器性能测试的意义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"/>
          <p:cNvSpPr/>
          <p:nvPr/>
        </p:nvSpPr>
        <p:spPr>
          <a:xfrm>
            <a:off x="839268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1" strike="noStrike" spc="148">
                <a:solidFill>
                  <a:schemeClr val="dk1"/>
                </a:solidFill>
                <a:latin typeface="仿宋"/>
                <a:ea typeface="仿宋"/>
              </a:rPr>
              <a:t>烟雾探测器性能测试的意义在于提高消防安全意识，降低火灾风险，保障人员生命和财产安全。合理的性能测试可以帮助企业选择合适的烟雾探测器，提高建筑物的火灾安全等级。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/>
          </p:nvPr>
        </p:nvSpPr>
        <p:spPr>
          <a:xfrm>
            <a:off x="1314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1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title" idx="4294967295"/>
          </p:nvPr>
        </p:nvSpPr>
        <p:spPr>
          <a:xfrm>
            <a:off x="2416320" y="201096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烟雾感应器的测试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title"/>
          <p:cNvSpPr/>
          <p:nvPr/>
        </p:nvSpPr>
        <p:spPr>
          <a:xfrm>
            <a:off x="816228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仿宋"/>
                <a:ea typeface="仿宋"/>
              </a:rPr>
              <a:t>烟雾感应器的工作原理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9268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1" strike="noStrike" spc="148">
                <a:solidFill>
                  <a:schemeClr val="dk1"/>
                </a:solidFill>
                <a:latin typeface="仿宋"/>
                <a:ea typeface="仿宋"/>
              </a:rPr>
              <a:t>烟雾感应器是烟雾探测器的核心部件，其工作原理是通过检测空气中的烟雾颗粒来触发警报。烟雾感应器的敏感度和稳定性是其性能测试的重点。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烟雾感应器的敏感度测试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72072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不同浓度烟雾响应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7207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烟雾感应器的响应能力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687528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使用喷雾烟雾测试剂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687528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模拟测试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74796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在特定浓度范围内触发警报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761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合格标准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1000260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1007280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3360600" y="19062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漏报情况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content"/>
          <p:cNvSpPr/>
          <p:nvPr/>
        </p:nvSpPr>
        <p:spPr>
          <a:xfrm>
            <a:off x="3360600" y="291960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模拟不同环境条件下的测试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6553800" y="1904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稳定性验证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content"/>
          <p:cNvSpPr/>
          <p:nvPr/>
        </p:nvSpPr>
        <p:spPr>
          <a:xfrm>
            <a:off x="6553800" y="291600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确保在各种情况下正常工作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9618480" y="1904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4.content"/>
          <p:cNvSpPr/>
          <p:nvPr/>
        </p:nvSpPr>
        <p:spPr>
          <a:xfrm>
            <a:off x="9529920" y="291600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46476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烟雾感应器的稳定性测试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606600" y="19044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误报问题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1.content"/>
          <p:cNvSpPr/>
          <p:nvPr/>
        </p:nvSpPr>
        <p:spPr>
          <a:xfrm>
            <a:off x="606600" y="291600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持续性测试验证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85435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宋体"/>
                <a:ea typeface="宋体"/>
              </a:rPr>
              <a:t>烟雾感应器的测试结果分析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对比测试数据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定量分析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提高性能和可靠性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问题解决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改进措施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性能评估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性能评估报告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72072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不同烟雾浓度下的响应能力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7207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烟雾感应器的灵敏度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687528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测试结果的分析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687528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发现的问题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74796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提高烟雾感应器的可靠性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8761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改进建议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1000260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1007280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816228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仿宋"/>
                <a:ea typeface="仿宋"/>
              </a:rPr>
              <a:t>烟雾感应器的稳定性测试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9268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1" strike="noStrike" spc="148">
                <a:solidFill>
                  <a:schemeClr val="dk1"/>
                </a:solidFill>
                <a:latin typeface="仿宋"/>
                <a:ea typeface="仿宋"/>
              </a:rPr>
              <a:t>烟雾感应器的稳定性测试是非常重要的，通过持续性测试可以评估其在不同环境条件下的表现。稳定性测试帮助发现潜在的问题，并采取相应的改进措施，确保烟雾感应器的稳定性和可靠性。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3360600" y="19062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问题诊断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content"/>
          <p:cNvSpPr/>
          <p:nvPr/>
        </p:nvSpPr>
        <p:spPr>
          <a:xfrm>
            <a:off x="3360600" y="291960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找出存在的问题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6553800" y="1904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改进措施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content"/>
          <p:cNvSpPr/>
          <p:nvPr/>
        </p:nvSpPr>
        <p:spPr>
          <a:xfrm>
            <a:off x="6553800" y="291600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提高烟雾感应器的性能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9618480" y="1904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4.content"/>
          <p:cNvSpPr/>
          <p:nvPr/>
        </p:nvSpPr>
        <p:spPr>
          <a:xfrm>
            <a:off x="9529920" y="291600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46476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测试结果分析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606600" y="19044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数据对比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1.content"/>
          <p:cNvSpPr/>
          <p:nvPr/>
        </p:nvSpPr>
        <p:spPr>
          <a:xfrm>
            <a:off x="606600" y="291600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定量分析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1314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1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2416320" y="201096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响应时间的测试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816228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仿宋"/>
                <a:ea typeface="仿宋"/>
              </a:rPr>
              <a:t>响应时间的重要性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839268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1" strike="noStrike" spc="148">
                <a:solidFill>
                  <a:schemeClr val="dk1"/>
                </a:solidFill>
                <a:latin typeface="仿宋"/>
                <a:ea typeface="仿宋"/>
              </a:rPr>
              <a:t>烟雾探测器的响应时间是指从检测到烟雾到发出警报的时间间隔，对火灾应急响应效果至关重要。快速的响应时间可以增加火灾逃生时间窗口，降低人员伤亡和财产损失的风险。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响应时间测试方法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72072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通过专业设备精确测量触发时间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7207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模拟烟雾情况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687528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烟雾密度、温度和湿度等因素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687528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考虑影响因素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74796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确保测试结果可靠有效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8761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准确性要求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1000260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1007280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85435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宋体"/>
                <a:ea typeface="宋体"/>
              </a:rPr>
              <a:t>响应时间测试结果分析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根据不同条件下的测试结果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数据统计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提高烟雾探测器的灵敏度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性能评估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https://d.book118.com/518020131126006047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仿宋</vt:lpstr>
      <vt:lpstr>DejaVu Sans</vt:lpstr>
      <vt:lpstr>宋体</vt:lpstr>
      <vt:lpstr>Office Theme</vt:lpstr>
      <vt:lpstr>烟雾探测器的性能测试</vt:lpstr>
      <vt:lpstr>目录</vt:lpstr>
      <vt:lpstr>第1章 烟雾探测器性能测试简介</vt:lpstr>
      <vt:lpstr>烟雾探测器的作用和重要性</vt:lpstr>
      <vt:lpstr>烟雾探测器性能测试的目的</vt:lpstr>
      <vt:lpstr>烟雾探测器性能测试的方法</vt:lpstr>
      <vt:lpstr> </vt:lpstr>
      <vt:lpstr>第2章 烟雾感应器的测试</vt:lpstr>
      <vt:lpstr> </vt:lpstr>
      <vt:lpstr>烟雾感应器的敏感度测试</vt:lpstr>
      <vt:lpstr>烟雾感应器的稳定性测试</vt:lpstr>
      <vt:lpstr>烟雾感应器的测试结果分析</vt:lpstr>
      <vt:lpstr>性能评估报告</vt:lpstr>
      <vt:lpstr> </vt:lpstr>
      <vt:lpstr>测试结果分析</vt:lpstr>
      <vt:lpstr>第3章 响应时间的测试</vt:lpstr>
      <vt:lpstr> </vt:lpstr>
      <vt:lpstr>响应时间测试方法</vt:lpstr>
      <vt:lpstr>响应时间测试结果分析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2024-09-29T07:05:33.326</cp:lastPrinted>
  <dcterms:created xsi:type="dcterms:W3CDTF">2024-09-28T23:05:33Z</dcterms:created>
  <dcterms:modified xsi:type="dcterms:W3CDTF">2024-09-28T23:05:35Z</dcterms:modified>
</cp:coreProperties>
</file>