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D27380-67F2-4AB9-9731-DC4157007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8AC53-108E-429C-AD32-213139423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34C1A7-2369-4AD8-B3A0-3C9CEFAF5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B25144-90F7-42F0-8401-A125CB46E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B4F88-F1CF-45FD-8F32-FD7E5830F4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9100F9-E17E-4B9C-A4F5-8C8DD66BB8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59DBB-5454-4929-8226-1470C54849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5ED310-8AF4-465B-AA99-95E3C26E6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05E05-577E-4C84-BF76-1191F36BD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A67AB-95E1-484F-BD6A-02BDC08B7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FCEC18-0B2B-4358-A186-CB30163A5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2013404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特殊变异菌的筛选方法教学课件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特殊变异菌的介绍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特殊变异菌的筛选方法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特殊变异菌的应用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特殊变异菌的未来发展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实验操作与注意事项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特殊变异菌的介绍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特殊变异菌是指在自然或人为条件下发生基因突变或染色体畸变的微生物，与普通微生物相比具有特殊性质或功能。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特殊变异菌可能具有抗药性、高耐受性、高毒力、高抗原性等特点，对人类健康和生态环境可能产生威胁。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8246" r="82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特殊变异菌的来源与形成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自然突变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微生物在自然环境中的自发突变，通常是由于DNA复制过程中碱基错配或基因重组引起的。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人为诱变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通过物理、化学或生物手段诱导微生物发生突变，如紫外线、X射线、化学诱变剂、转座子等。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基因转移与基因工程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通过基因工程技术将外源基因导入微生物中，产生具有特殊性质的变异菌。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特殊变异菌的分类与命名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根据变异性质和来源，可以将特殊变异菌分为抗药性菌、毒性菌、高耐受性菌等类型。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通常采用国际统一的标准命名法，根据菌种属名、种名、变种名等命名规则进行命名。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命名</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特殊变异菌的筛选方法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167" r="19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平板划线分离法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通过划线将细菌分离到培养皿上，形成单菌落，再从中挑选所需菌落。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抗性筛选法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利用不同抗生素或化学物质对细菌进行筛选，选育出具有抗性的菌株。</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生理特性筛选法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根据细菌的生理特性，如生长速度、耐氧性等，进行筛选。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传统筛选方法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 b="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组合生物合成法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利用多个基因的组合生物合成，创造新的代谢途径和产物。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基因工程法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通过基因工程技术，对特定基因进行操作，筛选出具有所需特性的菌株。</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代谢工程法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通过代谢工程手段，对菌株代谢途径进行调控，提高所需产物的产量。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现代筛选方法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利用高通量测序技术，对大量样品进行基因组或转录组测序，快速筛选出具有所需特性的菌株。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高通量测序技术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微流控芯片技术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自动化操作系统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将细菌培养和筛选过程集成在微流控芯片上，实现高通量筛选。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利用自动化操作系统，实现细菌培养、检测和分析的自动化，提高筛选效率。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高通量筛选方法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特殊变异菌的应用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https://d.book118.com/518020134046006036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2024-09-15T14:25:20.331</cp:lastPrinted>
  <dcterms:created xsi:type="dcterms:W3CDTF">2024-09-15T06:25:20Z</dcterms:created>
  <dcterms:modified xsi:type="dcterms:W3CDTF">2024-09-15T06:25:22Z</dcterms:modified>
</cp:coreProperties>
</file>