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DA09B6-D44D-41D8-B742-206C7DAC6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B8F43-A867-4AFE-BB9A-BBA521DC3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86264-5AA9-42A6-B380-51BD495A4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C026B6-5E3A-4AE9-A316-C006658F5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001C19-3D7E-44A4-BBD1-79F8556E2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10CE69-8838-4E68-BB50-1BA76A7CD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151846-0816-4357-BD78-DE87D6C64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780D9B-370B-4ED7-BF69-68646FB99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F0F931-EE02-4D75-A12B-680FEEA13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566D02-7F91-4352-89B1-8E279AEE1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098981-E7C7-408C-93AE-DAF8828DB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2014112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城市规划建设工作实施方案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前期准备工作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实施方案核心内容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资源保障与配置方案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时间进度安排与里程碑设置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合作单位选择与协调机制建立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质量安全监控与评估体系构建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https://d.book118.com/518020141121006033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2024-09-11T20:05:20.871</cp:lastPrinted>
  <dcterms:created xsi:type="dcterms:W3CDTF">2024-09-11T12:05:20Z</dcterms:created>
  <dcterms:modified xsi:type="dcterms:W3CDTF">2024-09-11T12:05:22Z</dcterms:modified>
</cp:coreProperties>
</file>