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5AA2C-D95D-4044-8941-4419B0A4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CFD1D-4E0D-464B-8DCC-08AC6B3B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A309A-ABAF-4102-8CBB-34EC20C1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BECA2-DA4D-435F-A9C7-63B9348E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54CDA-9C12-4F89-ACC4-85A1BFA9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6B836-4E4E-48F3-BA2F-AB67EEEF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37258-3284-4EFF-861D-13DFAA19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A1E76-B9BC-4FDF-B195-17A99C42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ABF67-AA44-480D-91B6-BC003427A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317A6-A541-40CB-819F-A903FDE8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53CCD-0926-41D9-9037-C32E025A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1005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泌尿外科护理健康宣教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患者对泌尿外科疾病及治疗方法的认知需求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患者对术后护理、康复及预防复发的知识需求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患者对日常生活习惯与疾病管理的关联认知需求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患者对护理过程中的注意事项和技巧掌握不足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护理人员与患者沟通不足，导致信息传递不畅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传统护理模式中缺乏个性化宣教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提高患者对泌尿外科疾病的认知水平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帮助患者掌握术后护理、康复及预防复发的方法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引导患者形成健康的生活习惯与疾病管理方式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向患者及家属解释疾病的成因，如泌尿系统感染、结石、肿瘤等。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详细说明疾病的症状和表现，如尿频、尿急、尿痛、血尿等。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介绍疾病的诊断方法和常规治疗方案，如药物治疗、手术治疗等。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指导患者养成良好的生活习惯，如定时排尿、避免憋尿等。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教会患者如何自我监测病情，如观察尿液颜色、定期测量体温等。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向患者介绍预防疾病复发的措施，如保持个人卫生、定期复查等。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指导患者如何调节情绪，减轻焦虑、抑郁等负面情绪。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教会患者与医护人员有效沟通的方法，提高沟通效率。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为患者提供心理支持，鼓励患者积极面对疾病，树立治疗信心。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指导患者选择富含蛋白质、维生素、矿物质等营养素的食物。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根据患者的病情和营养需求，制定个性化的饮食计划。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提醒患者避免食用对病情不利的食物和饮料，如辛辣、刺激性食物等。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https://d.book118.com/518021005021006037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2024-09-16T20:17:14.534</cp:lastPrinted>
  <dcterms:created xsi:type="dcterms:W3CDTF">2024-09-16T12:17:14Z</dcterms:created>
  <dcterms:modified xsi:type="dcterms:W3CDTF">2024-09-16T12:17:16Z</dcterms:modified>
</cp:coreProperties>
</file>