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516902-64CB-4AEA-8A1E-06CCE6531E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A0464A-D014-4D96-B839-32049EC1D0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08F72D-E7C8-4209-83AA-FC7700D16B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79F076-A8D1-453B-B881-3FCB0E20D2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E1D6A39-0825-4121-92FE-70E0F61162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CC1DE11-740D-4907-9B66-480DD695F5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ACC84A3-1F98-482E-A8BA-1B31B6C9DA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095FE2-5517-4383-AE8D-8FE90CAF5D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B70B5C-DECF-4626-8254-AB6F194EAB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BF3DB3-4AD9-400B-B954-6D2DF3E887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F442B3-DD5C-4708-BC06-F69004488D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8021125006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呼吸道感染防治实用手册七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汇报时间：2024-01-14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呼吸道感染概述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预防策略与措施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治疗方法与药物选择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患者护理与康复指导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并发症预防与处理措施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呼吸道感染概述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呼吸道感染是指由病毒、细菌等微生物引起的呼吸道炎症，包括上呼吸道感染和下呼吸道感染。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根据感染部位不同，可分为上呼吸道感染（如感冒、喉炎、鼻炎等）和下呼吸道感染（如支气管炎、肺炎等）。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发病原因及危险因素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主要由病毒、细菌等微生物感染引起，也可由过敏原、理化因素等导致。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危险因素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包括免疫力低下、环境因素（如寒冷、干燥、污染等）、生活习惯（如吸烟、酗酒等）等。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上呼吸道感染常见症状包括咳嗽、流涕、打喷嚏、喉咙痛等；下呼吸道感染则可能出现发热、咳嗽、咳痰、胸痛等症状。严重感染可能导致呼吸困难、发绀等。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医生会根据患者症状、体征及实验室检查结果进行综合诊断。常用的检查方法包括血常规、C反应蛋白、胸部X线或CT等。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4875" r="14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预防策略与措施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保持均衡的饮食，摄入足够的蛋白质、维生素和矿物质，以增强免疫系统的功能。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均衡饮食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进行适度的体育锻炼，如散步、慢跑、游泳等，可以提高身体的抵抗力。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适度锻炼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保证充足的睡眠时间，有助于身体恢复和免疫力的提高。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充足睡眠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及时接种针对呼吸道感染的疫苗，如流感疫苗、肺炎球菌疫苗等，以提高身体对病原体的抵抗力。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接种疫苗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17293" r="17293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增强免疫力，提高抵抗力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在呼吸道疾病高发季节，尽量避免去人群密集、空气流通差的场所。</a:t>
            </a:r>
            <a:endParaRPr lang="en-US" sz="1100"/>
          </a:p>
        </p:txBody>
      </p:sp>
      <p:sp>
        <p:nvSpPr>
          <p:cNvPr id="26" name="TextBox 26"/>
          <p:cNvSpPr txBox="1"/>
          <p:nvPr/>
        </p:nvSpPr>
        <p:spPr>
          <a:xfrm>
            <a:off x="1318965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避免去人群密集场所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与呼吸道感染患者保持一定的社交距离，避免近距离接触。</a:t>
            </a:r>
            <a:endParaRPr lang="en-US" sz="1100"/>
          </a:p>
        </p:txBody>
      </p:sp>
      <p:sp>
        <p:nvSpPr>
          <p:cNvPr id="28" name="TextBox 28"/>
          <p:cNvSpPr txBox="1"/>
          <p:nvPr/>
        </p:nvSpPr>
        <p:spPr>
          <a:xfrm>
            <a:off x="1318965" y="2716014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保持社交距离</a:t>
            </a:r>
          </a:p>
        </p:txBody>
      </p:sp>
      <p:sp>
        <p:nvSpPr>
          <p:cNvPr id="29" name="AutoShape 29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在公共场所或接触可疑传染源时，佩戴口罩可以有效减少病原体的传播。</a:t>
            </a:r>
            <a:endParaRPr lang="en-US" sz="1100"/>
          </a:p>
        </p:txBody>
      </p:sp>
      <p:sp>
        <p:nvSpPr>
          <p:cNvPr id="30" name="TextBox 30"/>
          <p:cNvSpPr txBox="1"/>
          <p:nvPr/>
        </p:nvSpPr>
        <p:spPr>
          <a:xfrm>
            <a:off x="8016240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佩戴口罩</a:t>
            </a:r>
          </a:p>
        </p:txBody>
      </p:sp>
      <p:sp>
        <p:nvSpPr>
          <p:cNvPr id="31" name="AutoShape 31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咳嗽或打喷嚏时，用纸巾或肘部遮掩口鼻，避免病原体通过飞沫传播。</a:t>
            </a:r>
            <a:endParaRPr lang="en-US" sz="1100"/>
          </a:p>
        </p:txBody>
      </p:sp>
      <p:sp>
        <p:nvSpPr>
          <p:cNvPr id="32" name="TextBox 32"/>
          <p:cNvSpPr txBox="1"/>
          <p:nvPr/>
        </p:nvSpPr>
        <p:spPr>
          <a:xfrm>
            <a:off x="8016240" y="2727831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注意咳嗽礼仪</a:t>
            </a:r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避免接触传染源，减少感染机会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989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8971" y="2499066"/>
            <a:ext cx="2092425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614704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614704" y="2499066"/>
            <a:ext cx="2146861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430437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30437" y="2499066"/>
            <a:ext cx="2146861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92461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246171" y="2499066"/>
            <a:ext cx="2146861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04340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经常用肥皂和流动水洗手，特别是在接触公共物品后和餐前便后。</a:t>
            </a:r>
            <a:endParaRPr lang="en-US" sz="1100"/>
          </a:p>
        </p:txBody>
      </p:sp>
      <p:sp>
        <p:nvSpPr>
          <p:cNvPr id="11" name="TextBox 11"/>
          <p:cNvSpPr txBox="1"/>
          <p:nvPr/>
        </p:nvSpPr>
        <p:spPr>
          <a:xfrm>
            <a:off x="704340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勤洗手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510548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定期开窗通风，保持室内空气流通，有助于减少病原体的滋生和传播。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3510548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保持室内通风</a:t>
            </a:r>
          </a:p>
        </p:txBody>
      </p:sp>
      <p:sp>
        <p:nvSpPr>
          <p:cNvPr id="14" name="AutoShape 14"/>
          <p:cNvSpPr/>
          <p:nvPr/>
        </p:nvSpPr>
        <p:spPr>
          <a:xfrm>
            <a:off x="6430437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避免随地吐痰，以免传播病原体。</a:t>
            </a:r>
            <a:endParaRPr lang="en-US" sz="1100"/>
          </a:p>
        </p:txBody>
      </p:sp>
      <p:sp>
        <p:nvSpPr>
          <p:cNvPr id="15" name="TextBox 15"/>
          <p:cNvSpPr txBox="1"/>
          <p:nvPr/>
        </p:nvSpPr>
        <p:spPr>
          <a:xfrm>
            <a:off x="6430437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不随地吐痰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246171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不吸烟、不酗酒，保持良好的作息习惯，有助于增强身体免疫力。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9246171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养成良好生活习惯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注意个人卫生，保持良好生活习惯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治疗方法与药物选择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针对病原体的不同，选择相应的抗生素、抗病毒药物等进行治疗。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对因治疗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针对患者出现的不同症状，如发热、咳嗽、咳痰等，选用相应的解热镇痛药、止咳药、化痰药等进行治疗。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对症治疗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包括保持患者充足的水分摄入、营养支持、维持电解质平衡等，以增强患者的免疫力，促进康复。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支持治疗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西医治疗原则及方法论述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中医辨证论治方法介绍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风寒袭肺证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症见发热轻、恶寒重、咳嗽声重、气急、咽痒、咳白稀痰等，治以疏风散寒、宣肺止咳，方选三拗汤合止嗽散加减。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风热犯肺证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症见发热重、微恶风、咳嗽频剧、气粗或咳声嘶哑、喉燥咽痛等，治以疏风清热、宣肺止咳，方选桑菊饮加减。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痰热郁肺证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症见咳嗽气息急促、胸胁胀满、面赤身热等，治以清热肃肺、化痰止咳，方选清金化痰汤加减。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https://d.book118.com/518021125006006031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2024-09-07T17:19:25.115</cp:lastPrinted>
  <dcterms:created xsi:type="dcterms:W3CDTF">2024-09-07T09:19:25Z</dcterms:created>
  <dcterms:modified xsi:type="dcterms:W3CDTF">2024-09-07T09:19:27Z</dcterms:modified>
</cp:coreProperties>
</file>