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8C3B23-951B-4907-8C22-B25C68110E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A4BD7C-5495-4B02-BFCD-2BFE19113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02157A-4E3B-4CEC-8202-A0281E343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9B3BB8-294D-4EBF-8FC0-5696BE1F89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331FAC-D821-4299-9AE4-720AE17F2E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E34819-7A1E-46E0-969B-33BB6C5488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0A42BB-CAF9-4EDE-99A1-81D8D54B70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4FF4E2-997D-4BD2-B076-4357DB885F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E8DC67-B2FC-4777-A5EE-1DA214FB8E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E2783E-C10E-4E5B-B1BF-A300E20999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FDAD6B-FC03-473D-8B9F-DD784C5A4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02113210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中国文学史概说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古代文学发展脉络</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现代文学流派与思潮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诗歌散文传承与创新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戏剧影视艺术成就展示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民族民间文化瑰宝挖掘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网络时代下的文学创作与传播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古代文学发展脉络</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起源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先秦文学起源于远古歌谣和神话传说，经过夏商周三代的发展，逐渐形成了诗歌、散文等文学形式。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先秦文学以诗歌为主要形式，包括《诗经》和楚辞等代表作品。这些作品具有浓厚的民歌色彩和浪漫主义精神，表现了人们对自然、社会和人生的朴素理解。</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6315" b="6315"/>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先秦文学起源与特点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秦汉文学风格主要表现为大气磅礴、雄浑豪放，注重铺陈排比和辞藻华丽。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风格</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秦汉时期的代表作品有《史记》、《汉书》等历史散文，以及汉乐府民歌和文人五言诗等。这些作品在内容和形式上都具有很高的艺术成就，对后世文学产生了深远影响。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代表作品</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秦汉文学风格及代表作品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10" b="277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魏晋南北朝时期，文学发生了重大变革。诗歌方面，出现了建安风骨和正始之音等流派；散文方面，则出现了骈文和抒情小赋等新的文体。</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魏晋南北朝文学的变革对后世文学产生了深远影响。一方面，它促进了文学的自觉和独立；另一方面，它也为唐代文学的繁荣奠定了基础。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魏晋南北朝文学变革与影响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影响</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变革</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唐代文学</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唐代是中国古代文学史上最辉煌的时期之一。唐诗成为唐代文学的代表，涌现出了李白、杜甫、白居易等众多杰出诗人。唐代还出现了传奇小说和变文等新的文学样式。</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宋代文学</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宋代文学以词为主要形式，宋词成为宋代文学的代表。苏轼、辛弃疾、李清照等词人的作品广为流传。此外，宋代还出现了话本和诸宫调等民间文学形式。</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元代文学</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元代是中国古代戏曲史上的黄金时代。元杂剧成为元代文学的代表，关汉卿、白朴、马致远等剧作家的作品具有很高的艺术成就。同时，元代还出现了散曲和南戏等新的文学样式。</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明代文学</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明代文学以小说为主要形式，《三国演义》、《水浒传》等长篇小说成为明代文学的代表。此外，明代还出现了拟话本和章回小说等新的文学样式。</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清代文学</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清代文学以诗文为主要形式，涌现出了纳兰性德、袁枚等众多优秀诗人和散文家。同时，清代还出现了《红楼梦》等具有世界影响力的小说作品。</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唐宋元明清各时期文学特点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现代文学流派与思潮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西方文学的引进与影响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西方文学的翻译和介绍为中国现代文学提供了新的艺术形式和创作方法。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新文化运动推动文学变革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新文化运动提倡民主与科学，反对封建专制和迷信，为现代文学的兴起提供了思想基础。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文学革命的提出与实践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胡适、陈独秀等人倡导文学革命，主张以白话文代替文言文，推动现代文学语言的形成。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新文化运动背景下现代文学兴起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以客观的、写实的手法反映现实生活，揭示社会矛盾和人性问题，代表作家有茅盾、老舍等。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现实主义文学流派</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强调个性解放和情感自由，追求理想化的生活和艺术表现，代表作家有郁达夫、徐志摩等。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浪漫主义文学流派</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包括现代主义、后现代主义等，这些流派在艺术形式、主题表达等方面进行了多元化的探索。</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其他流派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现实主义、浪漫主义等流派介绍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茅盾及其作品</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茅盾是现实主义文学的杰出代表，他的小说《子夜》、《春蚕》等深刻反映了中国社会的现实矛盾和阶级斗争。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其他代表性作家及其作品</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包括巴金、老舍、曹禺等，他们的作品各具特色，共同丰富了中国现代文学的宝库。</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鲁迅及其作品</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鲁迅是现代文学的奠基人之一，他的小说《狂人日记》、《阿Q正传》等揭示了封建礼教的吃人本质和国民劣根性。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鲁迅、茅盾等代表性作家及其作品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网络文学的特点与优势</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网络文学具有互动性、即时性、多媒体性等特点，为文学创作和阅读提供了新的可能性。</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网络文学的争议与挑战</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网络文学在快速发展的同时，也面临着内容质量参差不齐、版权保护不力等问题，需要进一步加强规范和引导。</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网络文学的兴起与发展</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随着互联网技术的普及和发展，网络文学逐渐成为一种新兴的文学形态，吸引了大量读者和作者参与。</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当代网络文学现象探讨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诗歌散文传承与创新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61" r="15161"/>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《诗经》与《楚辞》</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中国诗歌的两大源头，开创了现实主义和浪漫主义的诗歌传统。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唐诗宋词</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唐代诗歌和宋代词作代表了中国古代诗歌的最高成就，李白、杜甫、苏轼、辛弃疾等大家的作品流传千古。</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古代散文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从先秦诸子散文到唐宋八大家，古代散文在思想、艺术和语言等方面都达到了极高水平。</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古代诗歌散文经典回顾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近代诗歌的变革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随着社会的变革，近代诗歌在内容、形式和语言等方面都发生了显著变化，如黄遵宪的“诗界革命”和梁启超的“新文体”等。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现代诗歌的兴起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五四运动前后，现代诗歌开始兴起，以白话文为写作语言，注重个性和情感的表达，如徐志摩、戴望舒等诗人的作品。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散文的现代化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现代散文在继承古代散文优秀传统的基础上，吸收外来文化的影响，呈现出多样化的风貌，如鲁迅、周作人等作家的作品。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近现代诗歌散文发展变革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20世纪80年代兴起的朦胧诗派，以舒婷、北岛等为代表，他们的诗歌具有意象朦胧、语言含蓄的特点。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朦胧诗派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新生代诗人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208" r="17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散文的创新实践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90年代以后的新生代诗人，如余秀华、海子等，他们的诗歌注重个人经验和内心世界的表达。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当代散文在题材、形式和语言等方面都进行了大胆的创新尝试，如莫言、王安忆等作家的作品。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当代诗歌散文创新实践案例分享</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https://d.book118.com/518021132101006043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2024-09-23T06:07:13.470</cp:lastPrinted>
  <dcterms:created xsi:type="dcterms:W3CDTF">2024-09-22T22:07:13Z</dcterms:created>
  <dcterms:modified xsi:type="dcterms:W3CDTF">2024-09-22T22:07:15Z</dcterms:modified>
</cp:coreProperties>
</file>