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B7005-A2C1-4E67-8C62-0A967780A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4687F-DE82-4F0A-A27D-CBD1FECA4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F2BD6-DDF2-45D8-9242-AEAEEC94B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979C0-2975-4078-8EEF-2695363AA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C80418-3DFC-4907-A5D6-D7195D38F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9EF19C-93C6-4920-B538-954522B7D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1EE35A-9125-4E55-8148-D62F8A593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65E9B-CEDC-4BFD-A509-753A88F6B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F0D05-745C-4720-BD7A-23A5D4EB2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1D673-E7CC-443B-9F0C-3AC1EFBC8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A7F38-4961-4CF6-BB66-19A240019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22035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园区车辆出入管理制度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车辆出入管理规定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监控和巡查制度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管理制度的执行和监督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制定车辆出入管理制度的目的是为了确保园区内的交通安全，减少交通事故的发生，保障人员和财产的安全。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通过规范车辆出入管理，可以提高园区的管理效率，减少车辆乱停乱放、随意进出的情况，有利于维护园区的秩序和形象。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提高园区管理效率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确保园区内交通安全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园区车辆出入管理制度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本制度适用于园区内所有车辆的出入管理，包括但不限于员工车辆、访客车辆、物流车辆等。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本制度的管理范围包括园区内的道路、停车场、出入口等区域，以及车辆的进出、停放、收费等环节。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车辆出入管理规定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入园规定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车辆进入园区前需在门卫处进行登记，并领取通行证。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禁止无通行证的车辆进入园区。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车辆进入园区时应遵守交通规则，限速行驶。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禁止携带易燃、易爆、有毒等危险品进入园区。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出园规定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车辆离开园区时需向门卫交还通行证。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车辆出园时应按照规定的路线行驶，不得随意穿行或逆行。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车辆出园时应进行安全检查，确保无危险品携带出园。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车辆出园时应遵守交通规则，保持安全行驶速度。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https://d.book118.com/518022035113006046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2024-09-27T16:41:43.303</cp:lastPrinted>
  <dcterms:created xsi:type="dcterms:W3CDTF">2024-09-27T08:41:43Z</dcterms:created>
  <dcterms:modified xsi:type="dcterms:W3CDTF">2024-09-27T08:41:45Z</dcterms:modified>
</cp:coreProperties>
</file>