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C059F-C382-4D52-BF4F-5CD7A8414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AE2A7-1349-4893-9627-B8FB554EB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8C279-9AFE-4710-AD6F-3D8C4DA88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BC9903-67B5-4427-994C-1DD2B5ED8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74CABB-93A3-4D03-84E0-D6E600100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034013-D44E-460D-B4C8-FC5DD31C7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88639A-0F5E-4E31-87F7-A1BDEE7A9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7C6C95-7DC0-4E99-BAB4-FE305CCAD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A56D5-E0B6-4F3E-9BC7-7146B78D1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8A983-12C2-4C02-AFF5-5E24599FF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3491C-E1CB-4F8D-AC03-177499F0E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2204200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战略规划模板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汇报时间：2024-02-02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战略规划背景与目的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外部环境扫描与机会威胁分析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内部资源能力评估与优势劣势分析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战略目标体系构建与实施方案设计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组织架构调整与人力资源保障措施部署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风险评估与防范策略制定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战略规划背景与目的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包括人力资源、技术实力、品牌影响力、市场营销能力等。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公司内部资源与能力评估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了解行业内的竞争对手、市场集中度、消费者需求变化等。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市场竞争格局与趋势分析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掌握相关政策法规对公司业务的影响，以及带来的机遇和挑战。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政策法规影响及机遇挑战识别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公司现状及市场环境分析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实现可持续发展和长期盈利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确保公司在未来能够保持稳健的发展态势，实现长期盈利和可持续发展。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明确公司发展方向和路径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通过战略规划，确定公司未来的发展方向、业务布局和增长路径。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提升公司核心竞争力和市场地位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强化公司的核心优势，提升市场竞争力，巩固或提升市场地位。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战略规划需求与意义阐述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197" r="211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695" r="206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目标设定与愿景展望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短期目标设定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明确未来1-3年的具体业务目标，包括市场份额、销售收入、利润水平等。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中长期愿景展望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规划未来5-10年的发展方向和目标，描绘公司的愿景和蓝图。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关键业务指标及衡量标准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确定实现目标的关键业务指标和衡量标准，以便对战略规划的实施效果进行评估和监控。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外部环境扫描与机会威胁分析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分析国家及地方政策、法规、政治稳定性等因素对企业战略的影响。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政治环境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评估国内外经济形势、货币政策、通货膨胀等因素对企业发展的作用。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考察人口结构、文化背景、教育水平等社会因素对企业产品或服务的需求影响。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关注新兴技术、行业发展趋势以及技术变革对企业生产和市场的影响。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技术环境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22225" r="22225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宏观环境分析（PEST）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识别并分析主要竞争对手的战略定位、产品特点、市场份额等。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行业竞争者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分析市场上替代品的性能、价格、消费者接受度等因素。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替代品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评估潜在进入者的威胁，如新创企业、跨界竞争者等。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潜在进入者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考察供应商和客户的议价能力，以评估企业在产业链中的地位。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供应商与客户议价能力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行业竞争格局剖析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通过市场调研、用户访谈等方式，深入了解客户的真实需求和期望。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结合行业报告、市场数据等信息，预测未来市场的发展趋势和潜在机会。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消费者行为研究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分析消费者的购买决策过程、使用习惯等，以指导产品开发和营销策略。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客户需求及市场趋势预测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发现并抓住市场、技术、政策等方面的发展机遇，以推动企业快速成长。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机会识别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613" b="361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威胁应对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战略调整与优化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针对外部环境中存在的威胁和挑战，制定相应的风险防范和应对措施。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根据机会和威胁的评估结果，及时调整企业战略方向和目标，优化资源配置。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机会与威胁识别及应对策略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内部资源能力评估与优势劣势分析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包括员工数量、技能水平、教育背景、工作经验等；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财务资源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包括资金规模、收入来源、成本控制、盈利能力等；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技术资源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包括专利、研发能力、技术团队、创新成果等；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市场资源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包括品牌知名度、市场份额、营销渠道、客户关系等。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公司资源现状梳理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核心竞争力识别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培育方向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分析公司在行业中的竞争优势，如成本优势、技术优势、品牌优势等；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根据识别出的核心竞争力，确定公司未来的发展方向和重点投入领域，如加强研发、提升品牌影响力等。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核心竞争力识别及培育方向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总结公司的优势资源和能力，如优秀的人才队伍、丰富的产品线、高效的运营管理等；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9417" r="19417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识别公司的劣势和不足，如技术落后、市场份额不足、资金短缺等；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将公司的优势和劣势与行业平均水平或竞争对手进行对比，明确公司在行业中的地位和竞争态势。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优势与劣势对比分析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https://d.book118.com/518022042001006043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2024-09-22T08:08:18.462</cp:lastPrinted>
  <dcterms:created xsi:type="dcterms:W3CDTF">2024-09-22T00:08:18Z</dcterms:created>
  <dcterms:modified xsi:type="dcterms:W3CDTF">2024-09-22T00:08:20Z</dcterms:modified>
</cp:coreProperties>
</file>