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EB1BE5-A6CB-4CA4-922E-1C0B70CC1B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E6428C-0AFB-4E2C-B3D0-A053A4AA4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09B535-0027-4AAA-B272-FED9B51120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3FE997-98A8-499D-B535-F627B460B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5F40A4-F26A-40E5-868D-8C4241909C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4D07A2-9B65-4E43-BD8D-89C7110FA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6A4A07-120C-40DC-AFE9-E5BD51031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0801D6-8852-4E3A-B053-702A75E4C5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B22272-9EE9-4439-A958-CB648968CC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359D6A-6F83-47DA-A63A-3FA89B502A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6D7D82-B2E0-4652-A84E-57255F2DA2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802303104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2023年检测室年终工作总结报告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成果展示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未来规划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改进建议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目标一：完成年度检测任务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全面完成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42" b="42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在2023年度，检测室按照计划完成了所有既定的检测任务，涵盖了产品质量、环境监测、食品药品安全等多个领域，确保了数据准确性和及时性。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目标完成情况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目标二：提升检测技术水平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显著提升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通过引进先进的检测设备和培训，检测室在2023年度大幅度提升了技术水平，提高了检测效率和准确性，为各类客户提供更优质的服务。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875" b="21875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06" b="28906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目标完成情况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目标三：优化客户服务体验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客户满意度提高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检测室注重客户需求，优化了服务流程，提高了响应速度，客户反馈满意度较往年有明显提升。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7799" r="17799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6329" b="6329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6329" b="6329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目标完成情况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检测室在2023年度成功研发出多项创新检测方法，在行业内处于领先地位，为解决复杂检测问题提供了有效手段。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亮点一：创新检测方法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行业领先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工作亮点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亮点二：高效团队协作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默契配合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团队成员之间配合默契，沟通顺畅，面对各种紧急任务和复杂情况能够迅速响应，展现了高效协作的精神风貌。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工作亮点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亮点三：社会责任担当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积极贡献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检测室积极参与公益活动，为环境保护、公共卫生等事业提供免费检测服务，体现了强烈的社会责任感。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工作亮点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在此添加您的文本17字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不足一：设备更新滞后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需加大投入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面对技术更新快速的发展趋势，检测室在设备更新方面存在滞后现象，需要加大资金投入和设备更新力度。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不足二：知识更新速度慢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需加强培训和学习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随着检测技术的不断进步，检测室成员在知识更新方面存在不足，需要加强内部培训和学习，提高团队整体素质。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不足之处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成果展示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在2023年度，检测室共完成了1000余项检测项目，涵盖了食品、药品、环境、电子产品等多个领域。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完成检测项目数量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本年度检测项目覆盖了全国30多个省份，为各地客户提供优质的检测服务。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检测项目覆盖范围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与上一年度相比，本年度检测项目数量增长了20%，客户满意度提高了15%。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检测项目增长情况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检测项目完成情况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79" b="25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检测技术创新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新技术研发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在2023年度，检测室成功研发了5项新技术，包括食品中农药残留快速检测技术、环境污染物痕量分析技术等。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技术合作与交流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与国内外知名检测机构建立了技术合作关系，共同开展技术交流和培训活动，提高了团队的技术水平。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技术成果转化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本年度新技术已成功应用于实际检测工作中，提高了检测效率和准确性。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https://d.book118.com/518023031043006044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2024-09-24T07:40:15.304</cp:lastPrinted>
  <dcterms:created xsi:type="dcterms:W3CDTF">2024-09-23T23:40:15Z</dcterms:created>
  <dcterms:modified xsi:type="dcterms:W3CDTF">2024-09-23T23:40:17Z</dcterms:modified>
</cp:coreProperties>
</file>