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52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103F9-4993-42D7-B7D4-06F6C3E0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88D64-7B0E-478E-B0A2-687FD066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143F5-A2A2-48DD-8498-23CA3EC7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F9BBA-3D8C-46F1-9619-077FC17C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C6A12-2787-42C9-9B7D-20015903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98C85-8106-4C3F-80F3-2F4E3ED6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7FD80-C370-4483-AF67-58490E34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89F87-2096-47B5-ACBF-88728C2B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D2E4C-3E97-427B-AB9F-B81A2D0D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8B404-92F5-4D5B-9CFE-6086EAAB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4D55A-A7DE-4C5D-90FB-82440598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342" r:id="rId2"/>
    <p:sldLayoutId id="2147499343" r:id="rId3"/>
    <p:sldLayoutId id="2147499344" r:id="rId4"/>
    <p:sldLayoutId id="2147499345" r:id="rId5"/>
    <p:sldLayoutId id="2147499346" r:id="rId6"/>
    <p:sldLayoutId id="2147499347" r:id="rId7"/>
    <p:sldLayoutId id="2147499348" r:id="rId8"/>
    <p:sldLayoutId id="2147499349" r:id="rId9"/>
    <p:sldLayoutId id="2147499350" r:id="rId10"/>
    <p:sldLayoutId id="21474993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3113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阅读教学中主线的设计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阅读教学的目标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主线设计的原则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主线设计的步骤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主线设计的具体方法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主线设计的注意事项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阅读教学的目标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https://d.book118.com/518023113060006024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阅读教学中主线的设计</vt:lpstr>
      <vt:lpstr>目录</vt:lpstr>
      <vt:lpstr>阅读教学的目标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2024-08-31T14:09:21.420</cp:lastPrinted>
  <dcterms:created xsi:type="dcterms:W3CDTF">2024-08-31T06:09:21Z</dcterms:created>
  <dcterms:modified xsi:type="dcterms:W3CDTF">2024-08-31T06:09:23Z</dcterms:modified>
</cp:coreProperties>
</file>