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4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4E049-9A50-4257-9EF9-559CC97C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168E5-A0DB-41F9-ADC6-E4A578D1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578DB-5A05-4281-AFAB-3BC517BE2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6ADF1-8EBE-4ADC-9FD5-6C995C14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182AD-E5D2-4A13-A7F8-4BF4C5449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E8A6C-F26F-4444-A149-BD3A2D9B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71D60-C040-4454-95FB-B981ED9B9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23C2B-B2E9-424A-A3A8-3D22074D9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883BE-2B36-4050-B977-334067C1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DE34-8A2F-4AE2-AE17-1104B803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4C7A4-3429-4F5E-B486-002BE5187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12" r:id="rId2"/>
    <p:sldLayoutId id="2147487013" r:id="rId3"/>
    <p:sldLayoutId id="2147487014" r:id="rId4"/>
    <p:sldLayoutId id="2147487015" r:id="rId5"/>
    <p:sldLayoutId id="2147487016" r:id="rId6"/>
    <p:sldLayoutId id="2147487017" r:id="rId7"/>
    <p:sldLayoutId id="2147487018" r:id="rId8"/>
    <p:sldLayoutId id="2147487019" r:id="rId9"/>
    <p:sldLayoutId id="2147487020" r:id="rId10"/>
    <p:sldLayoutId id="214748702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22" Type="http://schemas.openxmlformats.org/officeDocument/2006/relationships/tags" Target="../tags/tag766.xml" /><Relationship Id="rId23" Type="http://schemas.openxmlformats.org/officeDocument/2006/relationships/tags" Target="../tags/tag767.xml" /><Relationship Id="rId24" Type="http://schemas.openxmlformats.org/officeDocument/2006/relationships/tags" Target="../tags/tag768.xml" /><Relationship Id="rId25" Type="http://schemas.openxmlformats.org/officeDocument/2006/relationships/tags" Target="../tags/tag769.xml" /><Relationship Id="rId26" Type="http://schemas.openxmlformats.org/officeDocument/2006/relationships/tags" Target="../tags/tag770.xml" /><Relationship Id="rId27" Type="http://schemas.openxmlformats.org/officeDocument/2006/relationships/tags" Target="../tags/tag771.xml" /><Relationship Id="rId28" Type="http://schemas.openxmlformats.org/officeDocument/2006/relationships/tags" Target="../tags/tag772.xml" /><Relationship Id="rId29" Type="http://schemas.openxmlformats.org/officeDocument/2006/relationships/tags" Target="../tags/tag773.xml" /><Relationship Id="rId3" Type="http://schemas.openxmlformats.org/officeDocument/2006/relationships/tags" Target="../tags/tag747.xml" /><Relationship Id="rId30" Type="http://schemas.openxmlformats.org/officeDocument/2006/relationships/tags" Target="../tags/tag774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14" Type="http://schemas.openxmlformats.org/officeDocument/2006/relationships/tags" Target="../tags/tag799.xml" /><Relationship Id="rId15" Type="http://schemas.openxmlformats.org/officeDocument/2006/relationships/tags" Target="../tags/tag800.xml" /><Relationship Id="rId16" Type="http://schemas.openxmlformats.org/officeDocument/2006/relationships/tags" Target="../tags/tag801.xml" /><Relationship Id="rId17" Type="http://schemas.openxmlformats.org/officeDocument/2006/relationships/tags" Target="../tags/tag802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3.xml" /><Relationship Id="rId3" Type="http://schemas.openxmlformats.org/officeDocument/2006/relationships/tags" Target="../tags/tag804.xml" /><Relationship Id="rId4" Type="http://schemas.openxmlformats.org/officeDocument/2006/relationships/tags" Target="../tags/tag8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2.xml" /><Relationship Id="rId11" Type="http://schemas.openxmlformats.org/officeDocument/2006/relationships/tags" Target="../tags/tag823.xml" /><Relationship Id="rId12" Type="http://schemas.openxmlformats.org/officeDocument/2006/relationships/tags" Target="../tags/tag824.xml" /><Relationship Id="rId13" Type="http://schemas.openxmlformats.org/officeDocument/2006/relationships/tags" Target="../tags/tag825.xml" /><Relationship Id="rId2" Type="http://schemas.openxmlformats.org/officeDocument/2006/relationships/tags" Target="../tags/tag814.xml" /><Relationship Id="rId3" Type="http://schemas.openxmlformats.org/officeDocument/2006/relationships/tags" Target="../tags/tag815.xml" /><Relationship Id="rId4" Type="http://schemas.openxmlformats.org/officeDocument/2006/relationships/tags" Target="../tags/tag816.xml" /><Relationship Id="rId5" Type="http://schemas.openxmlformats.org/officeDocument/2006/relationships/tags" Target="../tags/tag817.xml" /><Relationship Id="rId6" Type="http://schemas.openxmlformats.org/officeDocument/2006/relationships/tags" Target="../tags/tag818.xml" /><Relationship Id="rId7" Type="http://schemas.openxmlformats.org/officeDocument/2006/relationships/tags" Target="../tags/tag819.xml" /><Relationship Id="rId8" Type="http://schemas.openxmlformats.org/officeDocument/2006/relationships/tags" Target="../tags/tag820.xml" /><Relationship Id="rId9" Type="http://schemas.openxmlformats.org/officeDocument/2006/relationships/tags" Target="../tags/tag8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6.xml" /><Relationship Id="rId3" Type="http://schemas.openxmlformats.org/officeDocument/2006/relationships/tags" Target="../tags/tag827.xml" /><Relationship Id="rId4" Type="http://schemas.openxmlformats.org/officeDocument/2006/relationships/tags" Target="../tags/tag828.xml" /><Relationship Id="rId5" Type="http://schemas.openxmlformats.org/officeDocument/2006/relationships/tags" Target="../tags/tag8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8.xml" /><Relationship Id="rId11" Type="http://schemas.openxmlformats.org/officeDocument/2006/relationships/tags" Target="../tags/tag839.xml" /><Relationship Id="rId12" Type="http://schemas.openxmlformats.org/officeDocument/2006/relationships/tags" Target="../tags/tag840.xml" /><Relationship Id="rId13" Type="http://schemas.openxmlformats.org/officeDocument/2006/relationships/tags" Target="../tags/tag841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Relationship Id="rId5" Type="http://schemas.openxmlformats.org/officeDocument/2006/relationships/tags" Target="../tags/tag833.xml" /><Relationship Id="rId6" Type="http://schemas.openxmlformats.org/officeDocument/2006/relationships/tags" Target="../tags/tag834.xml" /><Relationship Id="rId7" Type="http://schemas.openxmlformats.org/officeDocument/2006/relationships/tags" Target="../tags/tag835.xml" /><Relationship Id="rId8" Type="http://schemas.openxmlformats.org/officeDocument/2006/relationships/tags" Target="../tags/tag836.xml" /><Relationship Id="rId9" Type="http://schemas.openxmlformats.org/officeDocument/2006/relationships/tags" Target="../tags/tag8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2.xml" /><Relationship Id="rId3" Type="http://schemas.openxmlformats.org/officeDocument/2006/relationships/tags" Target="../tags/tag843.xml" /><Relationship Id="rId4" Type="http://schemas.openxmlformats.org/officeDocument/2006/relationships/tags" Target="../tags/tag8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5132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外部环境变化对公司影响及应对策略年度总结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外部环境变化概述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外部环境变化对公司的影响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公司应对策略分析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公司应对策略实施情况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应对策略效果评估与改进建议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外部环境变化概述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宏观环境变化</a:t>
            </a:r>
            <a:endParaRPr lang="zh-CN" altLang="en-US"/>
          </a:p>
        </p:txBody>
      </p:sp>
      <p:sp>
        <p:nvSpPr>
          <p:cNvPr id="10517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社会文化环境：人口结构、消费习惯、教育水平等社会文化因素的变化对企业市场定位的影响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技术环境：新技术的出现和应用对企业产品创新和生产效率的影响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政治环境：国内外政策法规的变化对企业经营的影响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经济环境：经济增长、通货膨胀、失业率等经济指标的变化对企业财务状况的影响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行业环境变化</a:t>
            </a:r>
            <a:endParaRPr lang="zh-CN" altLang="en-US"/>
          </a:p>
        </p:txBody>
      </p:sp>
      <p:sp>
        <p:nvSpPr>
          <p:cNvPr id="105206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7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7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7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9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9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9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9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9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行业发展趋势：新技术、新业态、新模式不断涌现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市场需求：市场需求的变化和趋势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政策法规：政策法规对行业发展的影响和制约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竞争格局：企业间竞争加剧，市场份额争夺激烈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市场环境变化</a:t>
            </a:r>
            <a:endParaRPr lang="zh-CN" altLang="en-US"/>
          </a:p>
        </p:txBody>
      </p:sp>
      <p:sp>
        <p:nvSpPr>
          <p:cNvPr id="10523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3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政策法规的调整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技术创新的进展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市场需求的变化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竞争对手的动态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竞争环境变化</a:t>
            </a:r>
            <a:endParaRPr lang="zh-CN" altLang="en-US"/>
          </a:p>
        </p:txBody>
      </p:sp>
      <p:sp>
        <p:nvSpPr>
          <p:cNvPr id="10527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政策法规调整：政府政策的变化对企业经营的影响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市场竞争加剧：竞争对手的崛起和市场份额争夺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技术革新：新技术的出现和应用对行业的影响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全球经济形势：国际经济形势的变化对企业国际业务的影响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1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外部环境变化对公司的影响</a:t>
            </a:r>
            <a:endParaRPr lang="zh-CN" altLang="en-US"/>
          </a:p>
        </p:txBody>
      </p:sp>
      <p:sp>
        <p:nvSpPr>
          <p:cNvPr id="105302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对公司战略的影响</a:t>
            </a:r>
            <a:endParaRPr lang="zh-CN" altLang="en-US"/>
          </a:p>
        </p:txBody>
      </p:sp>
      <p:sp>
        <p:nvSpPr>
          <p:cNvPr id="1053760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市场需求变化：外部环境变化可能导致市场需求发生变化，公司需要重新定位和调整战略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2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764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竞争格局调整：外部环境变化可能影响行业竞争格局，公司需要重新评估自身竞争力并调整战略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6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768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技术创新：外部环境变化可能催生新技术、新模式，公司需要紧跟时代潮流，积极探索和创新战略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0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772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法规政策变化：外部环境变化可能涉及法规政策调整，公司需要关注政策走向，及时调整战略以适应新的法规政策环境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4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对公司业务的影响</a:t>
            </a:r>
            <a:endParaRPr lang="zh-CN" altLang="en-US"/>
          </a:p>
        </p:txBody>
      </p:sp>
      <p:sp>
        <p:nvSpPr>
          <p:cNvPr id="10540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0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0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0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0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供应链风险：环境变化可能导致供应商不稳定，影响公司生产计划。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法规政策影响：政策法规的变化可能为公司带来合规风险或发展机遇。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市场需求变化：外部环境变化可能影响消费者需求，从而影响公司销售业绩。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竞争格局调整：环境变化可能引发行业洗牌，影响公司在市场中的竞争地位。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对公司财务的影响</a:t>
            </a:r>
            <a:endParaRPr lang="zh-CN" altLang="en-US"/>
          </a:p>
        </p:txBody>
      </p:sp>
      <p:sp>
        <p:nvSpPr>
          <p:cNvPr id="105437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收入减少：外部环境变化可能导致公司客户减少，从而降低公司的收入。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成本增加：外部环境变化可能导致公司原材料价格上涨，从而增加公司的成本。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投资风险：外部环境变化可能导致公司投资的项目出现风险，从而影响公司的财务状况。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资金流动性：外部环境变化可能导致公司资金流动性出现问题，从而影响公司的正常运营。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对公司组织结构的影响</a:t>
            </a:r>
            <a:endParaRPr lang="zh-CN" altLang="en-US"/>
          </a:p>
        </p:txBody>
      </p:sp>
      <p:sp>
        <p:nvSpPr>
          <p:cNvPr id="10546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6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外部环境变化要求公司灵活调整组织结构以适应市场变化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6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外部环境变化可能导致公司内部权力的重新分配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6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6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外部环境变化可能引发公司内部利益冲突，需要重新调整组织结构以解决矛盾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6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外部环境变化对公司组织结构的影响是复杂且多方面的，需要全面考虑和应对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497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公司应对策略分析</a:t>
            </a:r>
            <a:endParaRPr lang="zh-CN" altLang="en-US"/>
          </a:p>
        </p:txBody>
      </p:sp>
      <p:sp>
        <p:nvSpPr>
          <p:cNvPr id="105497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https://d.book118.com/518025132014006023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4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外部环境变化对公司影响及应对策略年度总结</vt:lpstr>
      <vt:lpstr>目录</vt:lpstr>
      <vt:lpstr>单击添加章节标题</vt:lpstr>
      <vt:lpstr>外部环境变化概述</vt:lpstr>
      <vt:lpstr>PowerPoint Presentation</vt:lpstr>
      <vt:lpstr>宏观环境变化</vt:lpstr>
      <vt:lpstr>行业环境变化</vt:lpstr>
      <vt:lpstr>市场环境变化</vt:lpstr>
      <vt:lpstr>竞争环境变化</vt:lpstr>
      <vt:lpstr>外部环境变化对公司的影响</vt:lpstr>
      <vt:lpstr>PowerPoint Presentation</vt:lpstr>
      <vt:lpstr>对公司战略的影响</vt:lpstr>
      <vt:lpstr>对公司业务的影响</vt:lpstr>
      <vt:lpstr>对公司财务的影响</vt:lpstr>
      <vt:lpstr>对公司组织结构的影响</vt:lpstr>
      <vt:lpstr>公司应对策略分析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2024-08-29T11:37:05.930</cp:lastPrinted>
  <dcterms:created xsi:type="dcterms:W3CDTF">2024-08-29T03:37:05Z</dcterms:created>
  <dcterms:modified xsi:type="dcterms:W3CDTF">2024-08-29T03:37:08Z</dcterms:modified>
</cp:coreProperties>
</file>