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42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B7461-6735-45B4-97EC-2BAA15937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EDF1E-3C94-40F6-982F-EA022DC2C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159AC-5D75-49D2-9174-5E9F64F8A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1002C-8753-48C2-BEEB-5AC8DDE27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469E71-8252-452D-9A34-3BBB7FA64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5F5F73-F10C-4A43-88D1-C9D0B522A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81242-B2EE-4D7D-930D-6C34831EF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5284E-4454-4301-8D4E-C4C15EA99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A544D-9BC9-40EE-966D-ACAA75FA8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56B43-6E98-4FE0-A970-70B6CF9EE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370B8-A18F-4347-805D-3C0E98784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413" r:id="rId2"/>
    <p:sldLayoutId id="2147490414" r:id="rId3"/>
    <p:sldLayoutId id="2147490415" r:id="rId4"/>
    <p:sldLayoutId id="2147490416" r:id="rId5"/>
    <p:sldLayoutId id="2147490417" r:id="rId6"/>
    <p:sldLayoutId id="2147490418" r:id="rId7"/>
    <p:sldLayoutId id="2147490419" r:id="rId8"/>
    <p:sldLayoutId id="2147490420" r:id="rId9"/>
    <p:sldLayoutId id="2147490421" r:id="rId10"/>
    <p:sldLayoutId id="214749042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ags" Target="../tags/tag213.xml" /><Relationship Id="rId24" Type="http://schemas.openxmlformats.org/officeDocument/2006/relationships/tags" Target="../tags/tag214.xml" /><Relationship Id="rId25" Type="http://schemas.openxmlformats.org/officeDocument/2006/relationships/tags" Target="../tags/tag215.xml" /><Relationship Id="rId26" Type="http://schemas.openxmlformats.org/officeDocument/2006/relationships/tags" Target="../tags/tag216.xml" /><Relationship Id="rId27" Type="http://schemas.openxmlformats.org/officeDocument/2006/relationships/tags" Target="../tags/tag217.xml" /><Relationship Id="rId28" Type="http://schemas.openxmlformats.org/officeDocument/2006/relationships/tags" Target="../tags/tag218.xml" /><Relationship Id="rId29" Type="http://schemas.openxmlformats.org/officeDocument/2006/relationships/tags" Target="../tags/tag219.xml" /><Relationship Id="rId3" Type="http://schemas.openxmlformats.org/officeDocument/2006/relationships/tags" Target="../tags/tag193.xml" /><Relationship Id="rId30" Type="http://schemas.openxmlformats.org/officeDocument/2006/relationships/tags" Target="../tags/tag220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22" Type="http://schemas.openxmlformats.org/officeDocument/2006/relationships/tags" Target="../tags/tag257.xml" /><Relationship Id="rId23" Type="http://schemas.openxmlformats.org/officeDocument/2006/relationships/tags" Target="../tags/tag258.xml" /><Relationship Id="rId24" Type="http://schemas.openxmlformats.org/officeDocument/2006/relationships/tags" Target="../tags/tag259.xml" /><Relationship Id="rId25" Type="http://schemas.openxmlformats.org/officeDocument/2006/relationships/tags" Target="../tags/tag260.xml" /><Relationship Id="rId26" Type="http://schemas.openxmlformats.org/officeDocument/2006/relationships/tags" Target="../tags/tag261.xml" /><Relationship Id="rId27" Type="http://schemas.openxmlformats.org/officeDocument/2006/relationships/tags" Target="../tags/tag262.xml" /><Relationship Id="rId28" Type="http://schemas.openxmlformats.org/officeDocument/2006/relationships/tags" Target="../tags/tag263.xml" /><Relationship Id="rId29" Type="http://schemas.openxmlformats.org/officeDocument/2006/relationships/tags" Target="../tags/tag264.xml" /><Relationship Id="rId3" Type="http://schemas.openxmlformats.org/officeDocument/2006/relationships/tags" Target="../tags/tag238.xml" /><Relationship Id="rId30" Type="http://schemas.openxmlformats.org/officeDocument/2006/relationships/tags" Target="../tags/tag265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27002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有意义的人生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人生的意义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有意义的人生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如何过有意义的人生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有意义的人生的意义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有意义的人生的实践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人生的意义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人生价值的体现</a:t>
            </a:r>
            <a:endParaRPr lang="zh-CN" altLang="en-US"/>
          </a:p>
        </p:txBody>
      </p:sp>
      <p:sp>
        <p:nvSpPr>
          <p:cNvPr id="104902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自我实现：实现个人理想和追求，实现自我价值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社会贡献：为社会做出贡献，帮助他人，实现社会价值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家庭责任：承担家庭责任，关爱家人，实现家庭价值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精神追求：追求精神层面的满足，实现精神价值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人生目标的设定</a:t>
            </a:r>
            <a:endParaRPr lang="zh-CN" altLang="en-US"/>
          </a:p>
        </p:txBody>
      </p:sp>
      <p:sp>
        <p:nvSpPr>
          <p:cNvPr id="1049078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明确目标：设定一个具体、明确的人生目标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目标与兴趣相结合：选择自己感兴趣的领域，设定目标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目标与能力相结合：根据自身能力，设定可实现的目标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目标与价值观相结合：设定符合自己价值观的目标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目标与环境相结合：考虑社会环境、家庭环境等因素，设定目标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目标与行动相结合：制定行动计划，实现人生目标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人生意义的实现</a:t>
            </a:r>
            <a:endParaRPr lang="zh-CN" altLang="en-US"/>
          </a:p>
        </p:txBody>
      </p:sp>
      <p:sp>
        <p:nvSpPr>
          <p:cNvPr id="104914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自我提升：不断学习，提升自己的能力和素质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设定目标：明确自己的人生目标，并为之努力奋斗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帮助他人：通过帮助他人，实现自己的人生价值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追求幸福：追求自己的幸福，同时也为他人带来幸福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人生意义的升华</a:t>
            </a:r>
            <a:endParaRPr lang="zh-CN" altLang="en-US"/>
          </a:p>
        </p:txBody>
      </p:sp>
      <p:sp>
        <p:nvSpPr>
          <p:cNvPr id="10491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自我实现：实现个人潜能，追求卓越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社会责任：为社会做出贡献，帮助他人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精神追求：追求精神层面的满足和提升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家庭幸福：与家人共享幸福，建立和谐家庭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有意义的人生</a:t>
            </a:r>
            <a:endParaRPr lang="zh-CN" altLang="en-US"/>
          </a:p>
        </p:txBody>
      </p:sp>
      <p:sp>
        <p:nvSpPr>
          <p:cNvPr id="104925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endParaRPr lang="zh-CN" altLang="en-US"/>
          </a:p>
        </p:txBody>
      </p:sp>
      <p:sp>
        <p:nvSpPr>
          <p:cNvPr id="104925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追求个人价值的实现</a:t>
            </a:r>
            <a:endParaRPr lang="zh-CN" altLang="en-US"/>
          </a:p>
        </p:txBody>
      </p:sp>
      <p:sp>
        <p:nvSpPr>
          <p:cNvPr id="104930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设定目标：明确自己的人生目标，并为之努力奋斗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保持积极心态：保持积极乐观的心态，面对困难和挑战，不断追求个人价值的实现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承担责任：勇于承担责任，为社会做出贡献，实现个人价值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自我提升：不断学习和提升自己的能力，以实现更高的人生价值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追求家庭幸福的实现</a:t>
            </a:r>
            <a:endParaRPr lang="zh-CN" altLang="en-US"/>
          </a:p>
        </p:txBody>
      </p:sp>
      <p:sp>
        <p:nvSpPr>
          <p:cNvPr id="104938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家庭幸福的实现需要家庭成员之间的理解和支持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家庭是幸福的基础，是人生的重要部分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家庭幸福需要家庭成员的共同努力和付出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家庭幸福的实现需要家庭成员之间的沟通和交流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追求社会贡献的实现</a:t>
            </a:r>
            <a:endParaRPr lang="zh-CN" altLang="en-US"/>
          </a:p>
        </p:txBody>
      </p:sp>
      <p:sp>
        <p:nvSpPr>
          <p:cNvPr id="104944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积极参与公益活动，如志愿者服务、慈善捐赠等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关注社会问题，提出解决方案，推动社会进步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发挥个人特长，为社会做出贡献，如科技创新、文化艺术等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投身于社会事业，如教育、医疗、环保等领域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追求精神富足的实现</a:t>
            </a:r>
            <a:endParaRPr lang="zh-CN" altLang="en-US"/>
          </a:p>
        </p:txBody>
      </p:sp>
      <p:sp>
        <p:nvSpPr>
          <p:cNvPr id="104952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培养兴趣爱好：如阅读、音乐、运动等，丰富精神世界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建立良好的人际关系：与家人、朋友、同事保持良好的关系，获得情感支持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保持积极心态：面对困难、挫折，保持乐观、积极的心态，增强心理承受能力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参与公益活动：如志愿者服务、捐款等，帮助他人，实现自我价值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如何过有意义的人生</a:t>
            </a:r>
            <a:endParaRPr lang="zh-CN" altLang="en-US"/>
          </a:p>
        </p:txBody>
      </p:sp>
      <p:sp>
        <p:nvSpPr>
          <p:cNvPr id="104956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endParaRPr lang="zh-CN" altLang="en-US"/>
          </a:p>
        </p:txBody>
      </p:sp>
      <p:sp>
        <p:nvSpPr>
          <p:cNvPr id="104956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https://d.book118.com/518027002002006040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7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有意义的人生</vt:lpstr>
      <vt:lpstr>目录</vt:lpstr>
      <vt:lpstr>添加章节标题</vt:lpstr>
      <vt:lpstr>人生的意义</vt:lpstr>
      <vt:lpstr>人生价值的体现</vt:lpstr>
      <vt:lpstr>人生目标的设定</vt:lpstr>
      <vt:lpstr>人生意义的实现</vt:lpstr>
      <vt:lpstr>人生意义的升华</vt:lpstr>
      <vt:lpstr>有意义的人生</vt:lpstr>
      <vt:lpstr>追求个人价值的实现</vt:lpstr>
      <vt:lpstr>追求家庭幸福的实现</vt:lpstr>
      <vt:lpstr>追求社会贡献的实现</vt:lpstr>
      <vt:lpstr>追求精神富足的实现</vt:lpstr>
      <vt:lpstr>如何过有意义的人生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2024-09-18T02:10:42.117</cp:lastPrinted>
  <dcterms:created xsi:type="dcterms:W3CDTF">2024-09-17T18:10:42Z</dcterms:created>
  <dcterms:modified xsi:type="dcterms:W3CDTF">2024-09-17T18:10:44Z</dcterms:modified>
</cp:coreProperties>
</file>