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19609-B8CA-4FEC-94CD-189530F35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7F1F2-BADF-4386-9F89-DB6EB22A3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73038-3E49-4DC4-A8AD-C87269964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75ECD-8974-4B0E-90D2-A32BD3966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24AC43-7277-4DDA-8ECE-CE8DF0012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513984-500B-4EAC-8536-EA5F5EAEF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16DA7-A85E-4628-ABE1-F8B26E193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7A22C-AA16-4D9B-BA27-FE28C9E0F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486A6-B9BF-429D-A8ED-37A0F4B7D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84D1A-8A38-40A1-A139-8EB4A6918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FD04A-0A43-44EA-84D5-E7F93677E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3000500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新生儿呼吸困难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呼吸困难的原因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呼吸困难的症状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预防与预后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97" r="345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405" r="114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由于产程中出现的各种原因导致胎儿缺氧，出生后无法正常呼吸。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出生时窒息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分娩过程中，胎儿吸入羊水，可能导致呼吸道阻塞和呼吸困难。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羊水吸入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出生时并发症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感染引起的肺部炎症，导致呼吸困难。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如败血症等感染性疾病，可能引发呼吸困难的症状。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其他感染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先天性喉发育不良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喉部结构异常导致呼吸道狭窄，引起呼吸困难。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先天性心脏病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心脏结构异常可能导致肺部血流动力学异常，引发呼吸困难。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先天性结构异常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呼吸困难的症状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呼吸急促是新生儿呼吸困难的常见症状，表现为呼吸频率加快，超过正常范围。正常新生儿的呼吸频率为每分钟40-60次，如果呼吸频率持续超过60次，则可能存在呼吸困难。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呼吸急促可能是由于肺部疾病、呼吸道阻塞或神经肌肉疾病等原因引起。这些原因可能导致肺通气不足，使得氧气无法充分进入肺部，从而引发呼吸困难。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呼吸急促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气性三凹征是指新生儿在吸气时，胸骨上窝、锁骨上窝和肋间隙出现明显的凹陷。这是由于呼吸道阻塞或肺部疾病等原因，导致吸气时气道阻力增加，使得胸内负压增大，从而引起胸骨上窝、锁骨上窝和肋间隙的凹陷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吸气性三凹征是新生儿呼吸困难的严重表现，需要及时就医。医生会根据患儿的症状和体征，进行相应的检查和治疗，以缓解呼吸困难的症状。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521" b="5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吸气性三凹征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发绀是指新生儿皮肤、口唇、甲床等部位出现青紫或苍白的现象。这是由于呼吸困难导致机体缺氧，使得血液中的还原血红蛋白增多，从而引起皮肤、口唇等部位的青紫或苍白。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发绀是新生儿呼吸困难的严重表现之一，需要及时就医。医生会根据患儿的症状和体征，进行相应的检查和治疗，以缓解呼吸困难的症状，避免病情进一步恶化。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https://d.book118.com/518030005004006036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2024-09-15T01:45:42.796</cp:lastPrinted>
  <dcterms:created xsi:type="dcterms:W3CDTF">2024-09-14T17:45:42Z</dcterms:created>
  <dcterms:modified xsi:type="dcterms:W3CDTF">2024-09-14T17:45:44Z</dcterms:modified>
</cp:coreProperties>
</file>