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327733-59EC-4BC9-905F-1B0DD0262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E44D7-4493-4F3A-BA79-127DDCE23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9A21D7-550A-4536-8A8B-41EE4BD84C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90FE05-E7C6-4BE3-827E-C6D55D054D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9E7E33-0433-4491-B20A-518AB3A05A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FE4411-2E49-46D8-96B1-A50434A9CB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84609D-0A7F-4087-881C-7DC7734CD1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037DEC-78DB-4460-8648-8BAA913106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55B2B3-D4C5-44AE-91C0-749EE44425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64DC0-A2EF-4F5D-A96F-84E4FE834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49EB78-59E9-405D-B448-96BE2A02A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30011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手卫生规范在临时医疗中心的应用</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手卫生规范概述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临时医疗中心现状及挑战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手卫生规范在临时医疗中心应用策略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实施效果评价及持续改进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强调手卫生在临时医疗中心的重要性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在临时医疗中心，由于设施和资源有限，手卫生成为预防交叉感染的关键措施。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应对新冠疫情的挑战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新冠疫情的爆发凸显了手卫生在防控病毒传播中的核心作用，临时医疗中心需加强手卫生规范的实施。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手卫生规范的内容和实施</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挑战与解决方案</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监测与评估</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未来展望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详细介绍手卫生的相关规范，包括洗手的正确方法、手消毒剂的选用等，并阐述在临时医疗中心的实施情况。</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汇报手卫生规范的监测与评估结果，包括手卫生依从率、感染率等相关指标，以评估手卫生规范在临时医疗中心的应用效果。</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分析在临时医疗中心实施手卫生规范所面临的挑战，如资源短缺、人员培训不足等，并提出相应的解决方案。</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探讨在临时医疗中心进一步推广和加强手卫生规范的必要性和可能性，以及未来改进的方向。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手卫生规范概述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手卫生定义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重要性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手卫生定义与重要性</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在医疗过程中，医护人员的手是与患者接触最多的部位，因此手部卫生状况直接关系到患者的健康和安全。有效的手卫生可以显著减少手部细菌数量，预防交叉感染，提高医疗质量。</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通过手卫生，可以有效地降低医院感染的发生率，保障患者和医护人员的安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规范内容</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要求</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手卫生规范内容及要求</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手卫生规范主要包括洗手、卫生手消毒和外科手消毒的指征、方法和注意事项。其中，洗手是指用肥皂和流动水清洗双手的过程；卫生手消毒是指使用速干手消毒剂揉搓双手，以减少手部暂居菌的过程；外科手消毒是指在进行外科手术或侵入性操作前，用肥皂和流动水清洗双手、前臂至上臂下1/3，再用外科手消毒剂清除或杀灭手部暂居菌和减少常居菌的过程。</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护人员在进行手卫生时，应遵循以下要求：认真清洗双手的每个部位，包括指间、指尖、手心、手背等；使用正确的洗手或消毒方法，保证消毒效果；在接触患者前后、进行无菌操作前、接触患者体液后等关键时刻，必须进行手卫生；保持手部干燥，避免二次污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卫生部于2009年颁布了《医务人员手卫生规范》，对医护人员的手卫生提出了具体要求。该规范规定了洗手的指征、方法和注意事项，以及手消毒剂的选用原则和使用方法。此外，我国还建立了医院感染监控体系，将手卫生作为重要监控指标之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国内规范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世界卫生组织（WHO）和各国卫生机构也制定了相应的手卫生规范。例如，WHO推荐的“五时刻”洗手法，即在接触患者前、进行无菌操作前、接触患者体液后、接触患者后以及接触患者周围环境后必须进行手卫生。同时，国外还注重手卫生教育和培训，提高医护人员的手卫生意识和技能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国外规范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国内外手卫生规范比较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临时医疗中心现状及挑战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临时性</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资源有限</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多样性</a:t>
            </a:r>
          </a:p>
        </p:txBody>
      </p:sp>
      <p:pic>
        <p:nvPicPr>
          <p:cNvPr id="5" name="Picture 5"/>
          <p:cNvPicPr>
            <a:picLocks noChangeAspect="1"/>
          </p:cNvPicPr>
          <p:nvPr/>
        </p:nvPicPr>
        <p:blipFill>
          <a:blip r:embed="rId2"/>
          <a:srcRect l="4667" r="46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临时医疗中心特点与现状</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临时医疗中心通常是在突发事件或紧急情况下快速搭建的，以满足基本的医疗服务需求。</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由于搭建时间和资源的限制，临时医疗中心的设施、设备和人员配置往往不如常规医疗机构完善。</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临时医疗中心可能服务于不同的人群，包括受灾群众、难民、疫情爆发地区的居民等，因此医疗服务需求具有多样性。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临时医疗中心可能缺乏完善的洗手设施，如流动水、肥皂和干燥设备等，导致手卫生规范执行困难。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设施不足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监督不力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由于人员流动性大且时间紧迫，对医护人员进行手卫生规范培训可能不足，影响规范执行效果。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在紧急情况下，对手卫生规范的监督和检查可能受到忽视，导致规范执行不力。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手卫生规范执行面临挑战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背景介绍</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手卫生问题</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原因分析</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改进措施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案例分析：某临时医疗中心手卫生问题</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某临时医疗中心在应对一次自然灾害时搭建，为受灾群众提供基本的医疗服务。</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在提供服务过程中，医护人员手卫生规范执行不到位，导致交叉感染风险增加。</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针对以上问题，该临时医疗中心采取了增加洗手设施、加强医护人员培训和加强手卫生规范监督等改进措施，有效降低了交叉感染风险。</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经过调查，发现该临时医疗中心存在洗手设施不足、医护人员培训不足和监督不力等问题。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手卫生规范在临时医疗中心应用策略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https://d.book118.com/518030011057006032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2024-09-09T22:18:52.504</cp:lastPrinted>
  <dcterms:created xsi:type="dcterms:W3CDTF">2024-09-09T14:18:52Z</dcterms:created>
  <dcterms:modified xsi:type="dcterms:W3CDTF">2024-09-09T14:18:54Z</dcterms:modified>
</cp:coreProperties>
</file>