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FF01AB-61BB-43AE-A9D4-C60D072DF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50ED0F-F18E-44D9-9BBA-D2A788983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D9844-E6D8-4B04-B5EA-E924A9C4B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CFAC1A-9B3A-460B-BB5C-782E9B395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695BD1-C752-4AF2-B4EC-0410B9D2C8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C07AF38-C77B-49BA-BEDC-2C7D0B993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5C0B52-4568-4870-BA9A-1FC8DAA9B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C97DF-4EA5-475D-A71D-CB26F7E85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2099B2-C3EB-428D-AAC8-ED43850296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C078CD-CB54-409E-BBF7-5AFC65824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EBB3A2-2363-402B-8E79-7020D58303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300530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平安春运守护活动方案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活动安全与保障措施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客流量巨大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春运期间，全国范围内的人口流动量达到数亿人次，给交通运输系统带来巨大压力。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安全隐患增加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大量人流、车流集中出行，易引发交通事故和拥堵现象，增加安全隐患。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不同地区和不同交通运输方式的服务质量存在差异，影响旅客出行体验。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春运现状及挑战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通过宣传和教育活动，提高旅客对安全出行的认识和重视程度。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提升旅客安全意识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通过加强安全检查和应急处置能力，确保旅客在春运期间的出行安全。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保障旅客出行安全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通过优化服务流程和提升服务水平，为旅客提供更加便捷、舒适的出行体验。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他们是春运的主力军，通常需要乘坐长途汽车或火车回家，对安全和服务质量有较高要求。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返乡农民工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寒假期间，大量学生选择回家或外出旅游，需要关注交通安全和旅游安全。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学生群体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春运期间也是旅游高峰期，旅游人群需要关注旅游安全和交通安全问题。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旅游人群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包括商务出差、探亲访友等出行人群，也需要关注春运期间的出行安全问题。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其他出行人群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t="13990" b="13990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受众群体分析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活动策划与准备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https://d.book118.com/518030053012006046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2024-09-26T19:47:42.807</cp:lastPrinted>
  <dcterms:created xsi:type="dcterms:W3CDTF">2024-09-26T11:47:42Z</dcterms:created>
  <dcterms:modified xsi:type="dcterms:W3CDTF">2024-09-26T11:47:44Z</dcterms:modified>
</cp:coreProperties>
</file>