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68183-5C35-4A2B-ACB2-9E6F2D789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2753C-6A4F-4AFD-A0A4-A1D0FE715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CEA28-3B51-45E0-A3C7-437B84C9A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56FB3-C61E-47A5-AFF7-B1DD9CBBE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BD8877-9EF6-44A4-92BA-F2B40B26F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B0ACCB-67C4-4409-80D0-A93BE5AB5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F7F015-7FB4-439F-B806-5730B93C4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78E32-7F36-4D17-AF4B-6D7A3B5DA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EA339-1645-4FBA-B08B-E8D43177A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06E46-B862-41BC-85A6-976D9A112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6743E-D0E3-490B-AE5E-56C230F0F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30111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高血压与运动处方的关系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运动处方概述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高血压与运动处方关系研究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适宜高血压患者运动类型及强度推荐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注意事项与风险评估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97" b="10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在未使用降压药物的情况下，非同日3次测量诊室血压，收缩压≥140mmHg和（或）舒张压≥90mmHg。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根据血压升高水平，可分为1级、2级和3级高血压；根据合并的心血管危险因素、靶器官损害和临床情况，可分为低危、中危、高危和很高危。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高血压的发病原因包括遗传、环境、生活习惯等多种因素。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高血压的危险因素包括年龄、性别、家族史、肥胖、缺乏运动、高盐饮食、吸烟、饮酒等。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高血压的临床表现因人而异，常见症状包括头痛、头晕、心悸、胸闷等。长期高血压可导致心、脑、肾等靶器官损害。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高血压的诊断主要依据血压测量值，同时需排除继发性高血压。医生会根据病史、体格检查和实验室检查结果进行综合判断。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运动处方概述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运动处方是由医疗专业人员根据患者的身体状况、运动习惯和健康目标，制定的一项个性化的、科学的运动计划。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通过指导患者进行适当的运动锻炼，达到改善心肺功能、提高身体素质、促进心理健康等目的。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运动处方应考虑到患者的实际情况，如时间、场地等，确保患者能够顺利实施。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根据患者的年龄、性别、身体状况、运动习惯等制定个性化的运动处方。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确保运动处方中的运动方式、强度、频率等不会对患者的身体健康造成危害。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运动处方制定原则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通过体检、问卷调查等方式了解患者的身体状况、运动习惯等。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评估患者身体状况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根据评估结果，为患者制定个性化的运动处方，包括运动方式、强度、频率等。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制定运动处方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向患者详细解释运动处方的内容，指导患者进行正确的运动锻炼。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指导患者实施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定期监测患者的身体状况和运动效果，根据需要及时调整运动处方。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监测与调整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运动处方实施步骤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高血压与运动处方关系研究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83" r="50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适量运动可增强心肌收缩力，提高心脏每搏输出量，降低外周血管阻力，从而减轻心脏负担，改善心血管功能。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改善心血管功能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运动可降低交感神经兴奋性，减少儿茶酚胺等缩血管物质的释放，同时促进血管内皮细胞释放一氧化氮等舒血管物质，从而调节血管张力，降低血压。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调节神经内分泌系统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运动可增加肌肉组织对葡萄糖的摄取和利用，改善胰岛素抵抗，从而降低血糖和减轻胰岛素抵抗对高血压的负面影响。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改善胰岛素抵抗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运动对高血压影响机制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如步行、慢跑、游泳等，可持续进行较长时间，主要消耗脂肪和糖原，有利于改善心肺功能和降低血压。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如举重、俯卧撑等，可增加肌肉力量和耐力，但对心血管系统刺激较大，需在专业人士指导下进行。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333" r="1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如瑜伽、太极等，可提高身体柔韧性和平衡能力，对降低血压也有一定帮助。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不同类型运动对高血压影响效果比较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https://d.book118.com/518030111034006023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2024-08-29T16:13:54.273</cp:lastPrinted>
  <dcterms:created xsi:type="dcterms:W3CDTF">2024-08-29T08:13:54Z</dcterms:created>
  <dcterms:modified xsi:type="dcterms:W3CDTF">2024-08-29T08:13:56Z</dcterms:modified>
</cp:coreProperties>
</file>