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C2064-786B-48D7-B8DD-3A75F9930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27EFE-0A6A-44D2-8677-E2EF0780C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504A19-48FA-4210-8C81-7C72B9A21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75626-5551-4801-837A-92C0ABB3A4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8430C7-34FD-4062-9DD3-0E734C5D0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22B60E-4B0B-4F7E-A599-44A2E7364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B1863-A1A6-41DC-BD09-E46076F83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E0F05-9197-48E1-9B15-B760EC6E2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A99AD4-164A-4E7C-82A6-B55F3D3F2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00939-FC96-472C-B89E-ABA5CBBA4B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5DF99-73D3-42CA-B876-9018EC5A8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310631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便利店的盈利模式分析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便利店的盈利模式概述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商品销售盈利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服务增值盈利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品牌合作与广告推广盈利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线上线下融合拓展盈利渠道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便利店行业的快速发展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随着消费者需求的不断变化和升级，便利店行业在全球范围内迅速崛起，成为零售业的重要组成部分。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研究便利店盈利模式的重要性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深入了解便利店的盈利模式，有助于企业制定有效的经营策略，提高盈利能力，同时也有助于投资者做出明智的投资决策。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便利店是一种以满足顾客便利性需求为主要目的的零售业态，通常位于居民区、商业区、学校等人口密集区域，营业时间长，商品品种丰富。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便利店通常位于消费者日常生活圈的5-10分钟步行范围内，方便消费者快速购买所需商品。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便利店营业时间通常较长，甚至24小时营业，满足消费者随时购物的需求。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便利店提供丰富的商品种类，包括食品、饮料、日用品等，满足消费者一站式购物需求。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便利店通常提供多种便民服务，如缴费、充值、打印等，为消费者提供更加便捷的生活服务。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距离便利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商品便利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服务便利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时间便利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便利店的定义及特点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便利店的盈利模式概述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盈利模式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指企业按照利益相关者划分的收入结构、成本结构以及相应的目标利润。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便利店盈利模式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便利店通过商品销售、服务提供等方式获取收入，并控制成本以实现盈利的方式和策略。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商品销售为主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服务提供为辅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快速周转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便利店盈利模式特点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8427" r="1842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便利店主要通过销售商品赚取差价，商品种类繁多，包括食品、饮料、日用品等。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除了商品销售，便利店还提供一些便民服务，如缴费、充值、打印等，以增加收入来源。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便利店追求快速周转，通过提高商品周转率来降低库存成本，提高盈利能力。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便利店注重精细化管理，通过优化采购、库存、销售等环节，降低成本，提高经营效率。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商品销售盈利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便利店通常选择销售周转率高、毛利率高的商品，通过精准选品提高盈利能力。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精选商品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根据不同消费者需求和购买习惯，合理搭配商品组合，提高客单价和销售额。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商品组合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开发自有品牌商品，提高品牌认知度和毛利率。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自有品牌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商品结构策略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市场定价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根据市场情况和竞争对手的价格水平，合理制定商品价格，保持价格竞争力。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促销活动定价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在促销活动期间，通过降价、满减等优惠措施吸引消费者购买，提高销售额。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会员定价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针对会员提供专属优惠和折扣，增强会员黏性和忠诚度。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定期促销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定期开展促销活动，如节假日促销、季节促销等，吸引消费者购买。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联合营销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与其他商家或品牌合作开展联合营销活动，扩大品牌影响力和销售额。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会员营销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针对会员开展专属促销活动，提高会员活跃度和消费频次。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服务增值盈利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便利店通常位于人流密集区域，提供24小时服务，顾客可以快速进店选购所需商品，节省时间。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快速购物体验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多样化商品选择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自助结账服务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便利店商品种类繁多，包括食品、饮料、日用品等，满足顾客一站式购物需求。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许多便利店提供自助结账服务，顾客可以自行扫描商品、支付，提高购物效率。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便捷服务提供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https://d.book118.com/518031063125006030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2024-09-07T11:19:26.065</cp:lastPrinted>
  <dcterms:created xsi:type="dcterms:W3CDTF">2024-09-07T03:19:26Z</dcterms:created>
  <dcterms:modified xsi:type="dcterms:W3CDTF">2024-09-07T03:19:28Z</dcterms:modified>
</cp:coreProperties>
</file>