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0CACD-AEA1-49F9-8332-2296D523B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41F25-8979-4A36-8786-867EABEFF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77777-71A2-46DB-9918-9C1E97B50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FB3212-6137-4730-A0CB-EF2428A8E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7D48C3-58A5-4D87-A6AC-E4A623E02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5DB499-B8E3-4743-B6D7-E9353730B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1FD698-4C41-465F-B6EF-0059F7FD7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6C3C73-57A4-4E43-9A75-C0C8E1134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26C66-5FA7-4CB6-A08E-FB3A31125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46D3B-9FD1-48F4-91A3-E17EFA126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2312A-29EB-40DC-825F-8AB91A75A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Relationship Id="rId6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1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1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2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3114002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县人事局年工作总结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招聘与配置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薪酬与福利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劳动关系管理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党建工作与企业文化建设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726" r="3726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511" r="511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完成年度工作计划和目标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推进人才队伍建设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提高人事管理水平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优化人才服务</a:t>
            </a:r>
            <a:endParaRPr lang="en-US" sz="1100"/>
          </a:p>
        </p:txBody>
      </p:sp>
      <p:sp>
        <p:nvSpPr>
          <p:cNvPr id="16" name="TextBox 16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加强公务员队伍建设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完善人才政策体系</a:t>
            </a:r>
          </a:p>
        </p:txBody>
      </p:sp>
      <p:sp>
        <p:nvSpPr>
          <p:cNvPr id="7" name="AutoShape 7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推进事业单位人事制度改革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加强人才服务体系建设</a:t>
            </a:r>
          </a:p>
        </p:txBody>
      </p:sp>
      <p:sp>
        <p:nvSpPr>
          <p:cNvPr id="12" name="AutoShape 12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2122" b="212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1109" r="1109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rcRect t="2122" b="212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工作重点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905" r="1690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7239" r="1723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9" name="AutoShape 9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11" name="AutoShape 11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3" name="AutoShape 13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5" name="AutoShape 15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7" name="AutoShape 17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9" name="AutoShape 19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21" name="AutoShape 21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完成年度工作计划和目标，实现了人事管理工作的全面推进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推进人才队伍建设，提高了人才素质和服务水平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优化人才服务，提高了人才满意度和认可度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5" name="TextBox 55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加强公务员队伍建设，提高了公务员素质和服务水平</a:t>
              </a:r>
            </a:p>
          </p:txBody>
        </p:sp>
      </p:grpSp>
      <p:sp>
        <p:nvSpPr>
          <p:cNvPr id="56" name="TextBox 56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招聘与配置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制定招聘计划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发布招聘信息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筛选简历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面试安排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招聘计划与实施</a:t>
              </a:r>
            </a:p>
          </p:txBody>
        </p:sp>
      </p:grp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7467" r="1746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/>
          <a:srcRect l="26279" r="2627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6"/>
          <a:srcRect l="10325" r="1032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2" name="AutoShape 42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根据县人事局的工作需求和人力资源规划，制定详细的招聘计划。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通过各种渠道发布招聘信息，吸引优秀人才前来应聘。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对收到的简历进行筛选，挑选出符合招聘要求的候选人。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组织面试，对候选人进行评估和筛选，确定最终录用人员。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根据工作需要和员工能力，将员工配置到合适的岗位上。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员工配置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542" r="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员工调整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5042" b="5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员工培训与发展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3625" r="13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根据工作变化和员工表现，对员工进行调整，确保工作顺利进行。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为员工提供培训和发展机会，提高员工素质和能力。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员工配置与调整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成功招聘到一批优秀人才，为县人事局的工作提供了有力支持。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8000" r="18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招聘成果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通过合理的员工配置，提高了工作效率和质量。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配置成果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通过招聘与配置工作的有效实施，为县人事局的发展提供了有力保障。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招聘与配置工作成果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根据县人事局的工作需求和员工发展需要，制定年度培训计划，明确培训目标、内容、时间和方式。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制定年度培训计划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组织开展公务员培训、专业技术人员继续教育、领导力提升等各类培训，提高员工的专业素质和综合能力。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开展各类培训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6500" r="6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按照培训计划，实施各项培训项目，确保培训内容的针对性和实效性。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实施培训项目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培训计划与实施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10" r="9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8681" b="86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28056" b="280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员工发展与晋升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制定员工发展规划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根据员工的个人特点和职业发展需求，制定员工发展规划，明确发展目标和路径。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提供晋升机会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建立完善的晋升机制，为员工提供晋升机会，激发员工的积极性和创造力。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实施员工轮岗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通过轮岗锻炼，让员工了解不同岗位的工作内容和要求，提高员工的综合素质和适应能力。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https://d.book118.com/518031140022006025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2024-09-01T15:39:11.062</cp:lastPrinted>
  <dcterms:created xsi:type="dcterms:W3CDTF">2024-09-01T07:39:11Z</dcterms:created>
  <dcterms:modified xsi:type="dcterms:W3CDTF">2024-09-01T07:39:13Z</dcterms:modified>
</cp:coreProperties>
</file>