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48B81B-FE9F-45C3-8904-9F6951DAC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376806-6E3E-4B70-8504-1A4659F85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049AD-0C60-4ECF-AB7F-4C8D7B4AF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4CF38E-2454-46ED-ABA4-D09D1A41B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77F7A5-53EB-4838-AC77-40B24DAD8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4481A6-9ADF-4829-B179-CCB864C23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944E3D-95E8-4F92-B677-B121F694F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3BE231-5BE6-4840-A1D4-A0B4CE8B1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A5E673-0D9E-43FF-B118-3BBB2A15B1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4C134F-E53C-4A99-8B9F-B63A5CC68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9ECC4F-1B2B-4B03-BDE6-2817CF3E5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32027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安全管理制度的培训与考核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安全管理制度的培训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安全管理制度的考核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安全管理制度的持续改进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安全管理制度的案例分析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892" r="2589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安全管理制度是企业为了保障员工人身安全和财产安全，依据国家法律法规和相关标准，结合企业实际情况而制定的规章制度。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安全管理制度能够有效地减少企业安全事故的发生，保障员工的生命财产安全，提高企业的生产效率和经济效益。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安全管理制度的构成要素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包括员工的安全教育培训、安全操作规程、劳动保护用品配备等方面的规定。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包括设备的安全检查、维护保养、维修改造等方面的规定。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包括工作场所的安全卫生、消防安全、危险品管理等环境方面的规定。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包括应急预案的制定、应急演练、应急处置等方面的规定。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人员管理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设备管理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环境管理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应急管理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企业在制定安全管理制度时，应充分考虑国家法律法规和相关标准的要求，结合企业实际情况，制定符合企业需要的规章制度。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企业应加强安全管理制度的宣传和培训，确保员工了解和掌握规章制度的内容和要求，同时应加强监督和检查，确保规章制度的执行和落实。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安全管理制度的制定与实施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安全管理制度的培训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提高员工安全意识，掌握安全操作规程，降低安全事故风险。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制定年度、季度、月度培训计划，明确培训内容、时间、地点和人员。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包括安全法律法规、企业安全规章制度、安全操作规程、应急救援措施等。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采用讲授、案例分析、模拟演练、小组讨论等多种形式，提高培训效果。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培训实施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按照计划组织培训，确保培训内容的落实，记录培训过程和参训人员信息。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通过考试、问卷调查、实际操作等方式评估培训效果，及时反馈并改进。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培训实施与效果评估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安全管理制度的考核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https://d.book118.com/518032027127006037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2024-09-17T21:30:57.298</cp:lastPrinted>
  <dcterms:created xsi:type="dcterms:W3CDTF">2024-09-17T13:30:57Z</dcterms:created>
  <dcterms:modified xsi:type="dcterms:W3CDTF">2024-09-17T13:30:59Z</dcterms:modified>
</cp:coreProperties>
</file>