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F7701D5-1740-4996-8128-E106E07F42E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AE1728E-6D0C-491F-919F-78CDEC0C774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6D4C05E-86F3-429F-AF87-A6288074EB7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D7D9CEE-79A6-4FE3-B84F-9F2160BF48F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7D118B6-A099-49F0-9601-CA1B741772C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71F8AAAE-7F48-4158-8093-3032D3DBF16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548C4CC-B7F2-4E2F-AE13-D41C6639E72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51D5754-F9DB-4838-8FF5-81FEDD4CEB0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A2479E4-AF31-4F77-9467-EE55A7F0794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21B28D5-54D0-4944-96CD-49A1E8AB18A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AA0DDD3-1FBC-4C33-B3B1-4119C9B648B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1803302102100602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2" r="-12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89687" y="2615175"/>
            <a:ext cx="9886950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头晕患者护理查房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9687" y="5731877"/>
            <a:ext cx="2447925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endParaRPr lang="en-US" sz="2025">
              <a:solidFill>
                <a:schemeClr val="dk1">
                  <a:alpha val="100000"/>
                </a:schemeClr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2831743" y="5731877"/>
            <a:ext cx="6934200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2023-12-31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" y="0"/>
            <a:ext cx="12191747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1433708" y="1852562"/>
            <a:ext cx="6974588" cy="411099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头晕概述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头晕患者的护理评估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头晕患者的护理措施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头晕患者的康复与健康教育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头晕患者的护理研究进展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2" r="-12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-1706803" y="1236400"/>
            <a:ext cx="7392082" cy="1138956"/>
            <a:chOff x="-1706803" y="1236400"/>
            <a:chExt cx="7392082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-1706803" y="1236400"/>
              <a:ext cx="7392082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54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365325" y="2628863"/>
            <a:ext cx="98888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头晕概述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头晕是一种常见的神经系统症状，表现为头昏、头重脚轻、眼花等感觉。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按病因可分为前庭性头晕和非前庭性头晕，按病程可分为急性头晕和慢性头晕。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分类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定义与分类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4042" b="4042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头晕的病因复杂多样，常见原因包括内耳疾病、脑部疾病、贫血、低血糖等。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头晕的病理机制主要与前庭系统、自主神经系统和中枢神经系统的功能障碍有关。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病因与病理机制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病理机制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病因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临床表现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头晕的症状包括头昏、头重脚轻、眼花、平衡失调等，可伴随恶心、呕吐、耳鸣等。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诊断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头晕的诊断需要结合患者的病史、体格检查和相关辅助检查，如听力测试、血液检查等。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临床表现与诊断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2" r="-12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-1706803" y="1236400"/>
            <a:ext cx="7392082" cy="1138956"/>
            <a:chOff x="-1706803" y="1236400"/>
            <a:chExt cx="7392082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-1706803" y="1236400"/>
              <a:ext cx="7392082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54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365325" y="2628863"/>
            <a:ext cx="98888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头晕患者的护理评估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22651" r="22651"/>
          <a:stretch>
            <a:fillRect/>
          </a:stretch>
        </p:blipFill>
        <p:spPr>
          <a:xfrm>
            <a:off x="8422415" y="1165018"/>
            <a:ext cx="3769585" cy="516874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详细了解患者的头晕症状、发生时间、频率、持续时间等，以及是否有其他伴随症状，如恶心、呕吐、耳鸣等。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病史采集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对患者的血压、脉搏、体温等基本生命体征进行检查，观察是否有其他异常体征，如眼球震颤、共济失调等。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343439" y="1390903"/>
            <a:ext cx="3535395" cy="975360"/>
            <a:chOff x="4343439" y="1390903"/>
            <a:chExt cx="3535395" cy="975360"/>
          </a:xfrm>
        </p:grpSpPr>
        <p:sp>
          <p:nvSpPr>
            <p:cNvPr id="10" name="AutoShape 10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903474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TextBox 13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体格检查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评估患者的情绪状态、焦虑和抑郁程度，了解患者对头晕的认知和应对方式。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心理评估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根据病情需要，进行血常规、血糖、电解质等实验室检查，以排除其他潜在疾病。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实验室检查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评估内容与方法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先进行病史采集，再进行体格检查和心理评估，最后进行实验室检查。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评估流程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在评估过程中，要关注患者的安全，避免因头晕而发生意外跌倒等伤害。同时，要保护患者的隐私和尊严，建立良好的护患关系。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注意事项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评估流程与注意事项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结果分析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对收集到的资料进行综合分析，确定头晕的原因和类型，为制定护理计划提供依据。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报告撰写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根据评估结果，撰写详细的护理查房报告，记录患者的病情状况、护理措施和效果评价。报告要规范、准确、及时，为其他医护人员提供参考和借鉴。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评估结果分析与报告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2" r="-12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-1706803" y="1236400"/>
            <a:ext cx="7392082" cy="1138956"/>
            <a:chOff x="-1706803" y="1236400"/>
            <a:chExt cx="7392082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-1706803" y="1236400"/>
              <a:ext cx="7392082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54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365325" y="2628863"/>
            <a:ext cx="98888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头晕患者的护理措施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https://d.book118.com/518033021021006024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E0E07"/>
      </a:dk1>
      <a:lt1>
        <a:srgbClr val="EFEED8"/>
      </a:lt1>
      <a:dk2>
        <a:srgbClr val="0E0E07"/>
      </a:dk2>
      <a:lt2>
        <a:srgbClr val="FFE5B9"/>
      </a:lt2>
      <a:accent1>
        <a:srgbClr val="00608A"/>
      </a:accent1>
      <a:accent2>
        <a:srgbClr val="0080B8"/>
      </a:accent2>
      <a:accent3>
        <a:srgbClr val="FFA89D"/>
      </a:accent3>
      <a:accent4>
        <a:srgbClr val="EFA572"/>
      </a:accent4>
      <a:accent5>
        <a:srgbClr val="2DA9AE"/>
      </a:accent5>
      <a:accent6>
        <a:srgbClr val="5BA27C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48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2024-08-31T01:25:20.140</cp:lastPrinted>
  <dcterms:created xsi:type="dcterms:W3CDTF">2024-08-30T17:25:20Z</dcterms:created>
  <dcterms:modified xsi:type="dcterms:W3CDTF">2024-08-30T17:25:21Z</dcterms:modified>
</cp:coreProperties>
</file>