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7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tags" Target="tags/tag1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26F87F-2D83-49FC-8D19-6CF51334E7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EEA19C-259F-4B30-8D93-466DEBB781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9080DC-1341-47A0-A8CC-4DFC881FE2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45F284-9ED4-4858-92B4-A6A622A03B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62FEB80-2BC3-4BCD-921D-2F925F4866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303B01E-2653-44F6-A34A-F4E9F9BDCC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B50FFB2-B378-4D63-A622-6898748B4A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A1C01E-1A7F-457F-A184-410A43DE28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5B775B-7A3F-4728-A17C-5D81E0F3B5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832E85-49F9-4C47-9B10-C77727DFA2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A411F6-DB76-46A1-A12F-F3982AC022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18034010035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健康培训机构安全吗？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健康培训行业概述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健康培训机构的安全问题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健康培训机构的监管与评估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健康培训机构安全问题的解决措施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健康培训机构安全问题的案例分析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健康培训行业概述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https://d.book118.com/518034010035006031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</Paragraphs>
  <Slides>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baseType="lpstr" size="9">
      <vt:lpstr>Arial</vt:lpstr>
      <vt:lpstr>Calibri</vt:lpstr>
      <vt:lpstr>STKaiti</vt:lpstr>
      <vt:lpstr>PingFang SC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2024-09-08T02:09:44.427</cp:lastPrinted>
  <dcterms:created xsi:type="dcterms:W3CDTF">2024-09-07T18:09:44Z</dcterms:created>
  <dcterms:modified xsi:type="dcterms:W3CDTF">2024-09-07T18:09:46Z</dcterms:modified>
</cp:coreProperties>
</file>