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54309-E3BE-4F08-84EC-1483D509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E8F83-4DDC-4A13-8ED6-21B418803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D1EBC-D63C-44C6-95D6-8D507B2B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52B16-6AF7-4EE1-A2C4-AC8482008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00FBAB-9D40-438A-8AE2-CA6D0BC76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93FD8-8A71-4646-8C89-F195BC1B1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EBEAF-F8A0-42F2-BD1D-BBF4128AC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B3E2D-FDEC-4598-9B6A-C6B24262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45077-CD08-47CC-B16A-95585E56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D4E5E-025C-4C63-91BA-4F1EE4D4F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4DADC-257C-47F1-8363-234888E16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5031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计算机接口技术课件第三章MCS-51单片机汇编语言与程序设计基础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MCS-51单片机概述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汇编语言基础知识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MCS-51单片机汇编语言与程序设计实例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汇编语言与C语言混合编程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MCS-51单片机汇编语言与程序设计实验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MCS-51单片机概述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8位CPU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采用8031/8051为核心的8位微处理器，具有高性能和低功耗的特点。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片内RAM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提供128B/256B的片内RAM，用于存储数据和中间结果。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特殊功能寄存器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拥有多个特殊功能寄存器，用于控制单片机的各种功能和外设。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中断系统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支持5个中断源，2个优先级，可实现实时响应和处理。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定时器/计数器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提供2个16位定时器/计数器，可用于定时、计数和产生波形等。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串行通信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支持串行通信接口，可实现与其他设备或计算机的数据交换。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MCS-51单片机特点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用于实现各种工业控制系统的自动化和智能化，如温度、压力、流量等控制。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用于构成各种智能仪器仪表，如数字万用表、示波器等。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用于实现各种通信设备的控制和数据处理，如调制解调器、交换机等。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用于实现智能家居系统的控制和管理，如灯光、窗帘、家电等控制。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MCS-51单片机应用领域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67" r="17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随着半导体工艺的不断进步，单片机的性能将不断提高，处理速度更快，功耗更低。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单片机的功能将越来越丰富，集成更多的外设接口和特殊功能寄存器，以满足不同应用需求。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随着物联网技术的发展，单片机将更多地应用于网络通信领域，实现远程监控和数据传输等功能。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单片机将与人工智能技术相结合，实现更加智能化的控制和管理功能，提高系统的自动化程度。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MCS-51单片机发展趋势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汇编语言基础知识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汇编语言特点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具有较高的执行效率，能够直接控制硬件，但编程效率低，可移植性差。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汇编语言与高级语言的比较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高级语言编程效率高，可移植性好，但执行效率相对较低；而汇编语言则相反。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汇编语言定义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一种用助记符表示的低级语言，接近于机器语言，需要经过汇编器转换成机器语言才能被计算机执行。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汇编语言概述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汇编语言的指令通常由操作码和操作数组成，操作码表示要执行的操作，操作数表示操作的对象。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伪指令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用于指示汇编器进行某些操作的特殊指令，如定义数据、分配存储空间等。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宏指令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由用户定义的具有特定功能的指令序列，可以简化程序编写和提高程序可读性。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汇编语言基本语法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用于在寄存器之间或寄存器与存储器之间传送数据，如MOV指令。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数据传送指令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用于执行加、减、乘、除等算术运算，如ADD、SUB、MUL、DIV等指令。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算术运算指令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用于执行与、或、非等逻辑运算，如AND、OR、NOT等指令。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逻辑运算指令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用于改变程序执行流程，如条件转移、无条件转移、子程序调用等指令，如JMP、CALL、RET等指令。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控制转移指令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汇编语言常用指令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805" r="48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程序设计的定义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程序设计是指利用计算机语言编写程序，实现特定功能或解决特定问题的过程。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程序设计的重要性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程序设计是计算机科学的核心，是软件开发的基础，掌握程序设计技能对于计算机专业学生至关重要。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程序设计语言的发展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从机器语言、汇编语言到高级语言，程序设计语言经历了不断发展和完善的过程，使得编程变得更加高效和便捷。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对程序进行必要的维护和升级，以适应问题需求的变化和计算机技术的发展。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对编写的程序进行调试和测试，确保程序能够正确运行并满足问题要求。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利用选定的程序设计语言，将算法转化为计算机可执行的程序代码。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对要解决的问题进行详细分析，明确问题的输入、输出和处理要求。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根据问题分析结果，设计解决问题的算法，包括数据结构的选择和算法步骤的确定。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程序设计基本流程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排序算法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用于将一组数据按照特定顺序进行排列，如冒泡排序、选择排序、插入排序等。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用于在数据集合中查找特定元素，如顺序查找、二分查找等。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用于进行数值计算，如加减乘除、求最大值最小值、求平均值等。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数据处理算法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用于对数据进行处理和分析，如字符串处理、数组操作、文件读写等。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程序设计常用算法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MCS-51单片机汇编语言与程序设计实例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设计目标：通过MCS-51单片机控制LED灯的闪烁，实现不同频率的闪烁效果。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637" b="1263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实例一：LED闪烁程序设计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设计步骤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定义LED灯连接的I/O端口；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编写延时程序，控制LED灯的闪烁频率；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实例一：LED闪烁程序设计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01" b="2070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在主程序中循环调用LED灯控制程序，实现持续闪烁。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实例一：LED闪烁程序设计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https://d.book118.com/518035031074006032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2024-09-10T02:42:13.522</cp:lastPrinted>
  <dcterms:created xsi:type="dcterms:W3CDTF">2024-09-09T18:42:13Z</dcterms:created>
  <dcterms:modified xsi:type="dcterms:W3CDTF">2024-09-09T18:42:15Z</dcterms:modified>
</cp:coreProperties>
</file>