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2F258-D2B3-4850-BD8C-633D23C47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1CC39-C429-4EDA-8930-5E9B9131D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AE281-E3DC-44C2-90EE-41507973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17853-1593-4DF6-996A-5423BF649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11162-FF84-4460-BC2B-7FFC042FE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821BC7-3FB9-4466-A18E-52DF7D1C1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23C44B-4053-41D6-AA62-FC14340B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E4F3A-E63B-4D75-9D63-C2CCF2C1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6C7EB-7521-42E9-A8F9-1CBA2A422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34AF3-5806-4C58-B5B9-C952D5729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4F389-7BB1-4C8D-8259-32FB88CFB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35051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SAP ABAP程序设计基础教程第11章</a:t>
            </a:r>
            <a:endParaRPr lang="en-US" sz="405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2024-01-12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第十一章引言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ABAP程序结构与设计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数据类型与变量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控制结构与语句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子程序与函数模块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数据库操作与SQL语句应用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错误处理与调试技巧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总结回顾与拓展延伸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0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第十一章引言</a:t>
            </a:r>
            <a:endParaRPr lang="en-US" sz="3600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学习目标和要求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掌握ABAP程序设计的基本概念和原理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了解ABAP语言的特点、语法规则、数据类型、程序结构等基础知识。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熟悉ABAP程序设计的开发环境和工具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掌握SAP系统中ABAP开发环境的使用方法，包括开发工具、调试工具、性能分析工具等。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掌握ABAP程序设计的基本技能和方法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能够独立完成简单的ABAP程序设计任务，包括编写程序、创建数据库表、定义数据字典对象等。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了解ABAP程序设计的最佳实践和规范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学习ABAP程序设计的编码规范、命名规范、注释规范等，培养良好的编程习惯。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27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27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27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ABAP程序设计概述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介绍ABAP语言的历史、特点、应用领域以及与其他编程语言的比较。</a:t>
              </a:r>
              <a:endPara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ABAP基础语法</a:t>
              </a:r>
              <a:endPara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详细讲解ABAP语言的语法规则，包括数据类型、变量、常量、运算符、控制结构等。</a:t>
              </a:r>
              <a:endPara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ABAP程序结构</a:t>
              </a:r>
              <a:endPara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介绍ABAP程序的组成结构，包括程序类型、程序体、事件处理程序等，以及程序之间的调用关系。</a:t>
              </a:r>
              <a:endPara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章节内容概述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720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720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720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720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ABAP数据库操作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讲解如何使用ABAP语言进行数据库操作，包括创建数据库表、定义数据字典对象、执行SQL语句等。</a:t>
            </a:r>
            <a:endParaRPr lang="en-US" sz="120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ABAP界面设计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介绍如何使用ABAP语言进行界面设计，包括创建屏幕、定义屏幕元素、处理用户输入等。</a:t>
            </a:r>
            <a:endParaRPr lang="en-US" sz="120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ABAP调试与性能优化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讲解如何使用SAP系统提供的调试工具和性能分析工具进行ABAP程序的调试和性能优化。</a:t>
            </a:r>
            <a:endParaRPr lang="en-US" sz="120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ABAP最佳实践与规范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介绍ABAP程序设计的最佳实践和规范，包括编码规范、命名规范、注释规范等，帮助读者培养良好的编程习惯。</a:t>
            </a:r>
            <a:endParaRPr lang="en-US" sz="120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章节内容概述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0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ABAP程序结构与设计</a:t>
            </a:r>
            <a:endParaRPr lang="en-US" sz="3600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主程序</a:t>
            </a:r>
            <a:endParaRPr lang="en-US" sz="15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子程序</a:t>
            </a:r>
            <a:endParaRPr lang="en-US" sz="15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函数</a:t>
            </a:r>
            <a:endParaRPr lang="en-US" sz="15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数据字典</a:t>
            </a:r>
            <a:endParaRPr lang="en-US" sz="15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包含程序的主要逻辑，是程序的入口点。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被主程序或其他子程序调用，用于执行特定任务。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可重用的代码块，用于执行特定功能并返回结果。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存储程序中使用的数据元素、结构和类型。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3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3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3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3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程序结构概述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事件驱动程序设计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通过响应用户操作或系统事件来执行相应操作，提高程序交互性。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结构化程序设计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采用顺序、选择和循环三种基本控制结构，使程序逻辑清晰、易于维护。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面向对象程序设计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将数据和相关操作封装在对象中，提高代码重用性和可维护性。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程序设计原则与方法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将程序划分为多个独立的功能模块，每个模块负责特定的功能。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模块划分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定义模块之间的输入输出接口，实现模块间的通信和数据交换。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模块接口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确保模块之间的低耦合度，使模块可以独立开发、测试和重用。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模块独立性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提高代码可维护性、降低开发难度、促进团队协作。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模块化优点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模块化程序设计思想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0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数据类型与变量</a:t>
            </a:r>
            <a:endParaRPr lang="en-US" sz="3600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数据类型概述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数据类型是指数据在内存中的存储方式和表示形式，它决定了数据的取值范围、存储大小以及可以进行的操作。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ABAP中的数据类型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ABAP提供了多种内置数据类型，如整数型（I）、浮点型（F）、字符串型（C）、日期型（D）等，同时也支持用户自定义数据类型。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数据类型的作用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选择合适的数据类型可以提高程序的执行效率和准确性，减少内存占用和错误发生的可能性。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数据类型定义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在ABAP中，变量定义需要指定变量名、数据类型和长度等属性。例如，定义一个整数型变量可以使用DATA关键字，如`DATA: lv_count TYPE I.`。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变量命名规则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变量名应遵循一定的命名规则，如使用有意义的名称、避免使用保留字、不使用特殊字符等。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变量的作用域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变量的作用域指的是变量在程序中的可见性和生命周期。根据作用域的不同，变量可以分为局部变量、全局变量等。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变量定义及使用规则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数据类型转换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在程序中，经常需要将不同数据类型的数据进行转换。ABAP提供了多种数据类型转换函数和操作符，如`CONVERT`函数、`CAST`操作符等。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数据处理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数据处理包括数据的输入、输出、计算、比较等操作。ABAP提供了丰富的数据处理功能，如字符串处理、数学计算、日期和时间处理等。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错误处理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在进行数据类型转换和处理时，可能会遇到错误或异常情况。为了保证程序的稳定性和可靠性，需要进行错误处理。ABAP提供了异常处理机制，可以使用TRY...CATCH语句块来捕获和处理异常。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数据类型转换与处理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04</a:t>
              </a:r>
              <a:endParaRPr lang="en-US" sz="30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控制结构与语句</a:t>
            </a:r>
            <a:endParaRPr lang="en-US" sz="3600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控制结构是程序中用于改变程序执行流程的一种结构，通过控制结构可以实现程序的分支、循环等逻辑。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根据控制结构的特点，可以将其分为顺序结构、选择结构和循环结构三种类型。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控制结构概述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控制结构的分类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控制结构的概念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IF...ENDIF语句用于根据条件判断结果来执行不同的代码块，其基本语法为IF &lt;条件&gt; THEN &lt;语句块1&gt; ELSE &lt;语句块2&gt; ENDIF。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条件判断语句的语法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当程序执行到IF语句时，首先计算&lt;条件&gt;的值，如果&lt;条件&gt;的值为真，则执行&lt;语句块1&gt;，否则执行&lt;语句块2&gt;。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条件判断语句的执行过程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在IF...ENDIF语句中，可以嵌套使用另一个IF...ENDIF语句，以实现更复杂的条件判断逻辑。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条件判断语句的嵌套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条件判断语句（IF...ENDIF）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https://d.book118.com/518035051067006032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2024-09-10T01:04:44.318</cp:lastPrinted>
  <dcterms:created xsi:type="dcterms:W3CDTF">2024-09-09T17:04:44Z</dcterms:created>
  <dcterms:modified xsi:type="dcterms:W3CDTF">2024-09-09T17:04:46Z</dcterms:modified>
</cp:coreProperties>
</file>