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E305EE4-B372-4B5B-A0AA-CB1E0C85C1B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874C0-AA7D-4039-9622-228CE0654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A3B38-AF6B-4F80-AA59-3C368A03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781EE-0BF3-48D8-B8F4-C917178C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7647D-31C0-4B8A-8344-5EF910212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4A6E4-777F-46A2-9111-8684718D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44BB4-ACE1-4277-95F0-1E78999B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D8D8E-03BD-4496-AE0F-0703DE92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FAD57-6158-447F-AFE1-574DC238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B0EBA-D7E7-4D6E-A8ED-D4C0A28B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1516B-D20A-475F-8B2D-F6AFEB08D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BD328-2E82-48F9-BD5C-E7E2CFAFD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C488DE-2732-4327-BB59-FEA691F115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FDB5922-0675-4003-8439-F3444251D4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613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设备操作与维修培训班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常见故障排除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设备维护和保养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本课程旨在培训学员掌握设备操作与维修的基本技能，提高学员对设备维修的敏感度和解决问题的能力，同时帮助学员建立设备维修的正确态度和方法。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重点掌握设备操作流程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学会快速解决常见故障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常见故障排除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了解设备维护的重要性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设备维护和保养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确保设备操作安全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需要掌握设备操作技能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负责设备维护和保养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设备运维人员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负责设备故障排除和维修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维修工程师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实操操作训练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通过实际操作提升技能水平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锻炼操作技巧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分析常见故障案例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掌握解决问题的方法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现场考察设备运作情况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了解设备实际运行环境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理论课讲解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深入讲解设备操作与维修知识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理论与实践相结合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安全操作是设备操作的首要原则。在操作设备之前，务必佩戴个人防护装备，检查设备完好性，操作过程中要注意事项，操作结束后要对设备进行清洁消毒，这些步骤都是为了确保操作安全可靠。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设备启动与关闭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按照操作手册步骤进行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启动设备顺序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确保设备处于安全状态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关闭设备的注意事项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应急处理机制的重要性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处理异常情况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掌握操作按钮功能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熟悉各个按钮的作用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多练习操作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灵活运用设备功能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根据实际情况灵活操作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不拘泥于固定模式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维护设备保养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快速熟悉设备功能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仔细阅读设备说明书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向专业人员请教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设备操作实操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通过模拟场景提前熟悉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模拟操作练习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不断练习提升技能水平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操作技巧训练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真实环境下的操作体验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实际设备操作演练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查漏补缺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回顾操作流程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保持设备稳定性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保持技术敏锐度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继续学习更新知识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常见故障排除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故障分类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在设备操作与维修过程中，常见的故障可以分为机械故障、电气故障、软件故障以及其他常见故障。了解不同类型的故障有助于更快速、准确地进行故障排除。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故障诊断流程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观察设备异常表现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了解故障现象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根据现象推测可能故障点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分析可能原因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按步骤逐一排除可能性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逐步排除故障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确认修复是否有效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测试设备修复效果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故障案例分析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结合实际案例进行分析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分析实际故障案例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掌握应对不同故障的技巧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学习应对不同类型故障的方法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交流解决方法及经验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分享解决方案经验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提前预防故障发生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定期更换易损件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加强保养意识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延长设备使用寿命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合理使用设备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注意设备保养维护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故障预防与维护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定期设备检查维护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定期维护设备部件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清洁设备内部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通过学习本章内容，我们可以更好地掌握常见故障排除的方法与技巧，提高设备操作维护的效率与准确性，为设备的稳定运行提供保障。持续学习与实践将使我们成为专业的设备操作与维修人员。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https://d.book118.com/518036132011006050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设备操作与维修培训班</vt:lpstr>
      <vt:lpstr>目录</vt:lpstr>
      <vt:lpstr>第1章 课程简介</vt:lpstr>
      <vt:lpstr> </vt:lpstr>
      <vt:lpstr>培训内容</vt:lpstr>
      <vt:lpstr>培训对象</vt:lpstr>
      <vt:lpstr>培训形式</vt:lpstr>
      <vt:lpstr>第2章 设备操作规范</vt:lpstr>
      <vt:lpstr> </vt:lpstr>
      <vt:lpstr>设备启动与关闭</vt:lpstr>
      <vt:lpstr>设备操作技巧</vt:lpstr>
      <vt:lpstr>设备操作实操</vt:lpstr>
      <vt:lpstr>总结与展望</vt:lpstr>
      <vt:lpstr>第3章 常见故障排除</vt:lpstr>
      <vt:lpstr> </vt:lpstr>
      <vt:lpstr>故障诊断流程</vt:lpstr>
      <vt:lpstr>故障案例分析</vt:lpstr>
      <vt:lpstr>故障预防与维护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2024-09-29T15:05:00.088</cp:lastPrinted>
  <dcterms:created xsi:type="dcterms:W3CDTF">2024-09-29T07:05:00Z</dcterms:created>
  <dcterms:modified xsi:type="dcterms:W3CDTF">2024-09-29T07:05:02Z</dcterms:modified>
</cp:coreProperties>
</file>