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3BD7C-B9D9-47C9-B18C-64E9F57C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62443-9C86-41F5-B187-D44DDDD1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7DF48-95FF-43A3-B16A-759336174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EADFA-6322-44A9-A1DE-5E8C5966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73A90-EC43-4E5D-BFD9-69E58578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B245E-FDB3-49BD-9A17-311E2B654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3A0F6-018D-4FBA-993F-FC74DEF9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692C8-5DC7-4364-88F7-39C9BB596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1640D-52E5-4BFF-9D75-1B87830C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FC1CA-A47C-4B10-BFB4-F03CD24B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DA65C-3A99-4F6D-9CA1-BED172F9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7005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消化系统护理中的团队合作研讨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团队合作在消化系统护理中的意义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消化系统护理中团队合作的现状与挑战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消化系统护理中团队合作的实践与探索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加强消化系统护理中团队合作的建议和措施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02" b="1130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提高消化系统护理水平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通过团队合作研讨，分享经验和知识，提高医护人员对消化系统疾病的认知和护理水平。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促进跨学科合作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消化系统护理涉及多个学科领域，通过研讨促进不同专业背景医护人员之间的合作与交流。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应对消化系统疾病的挑战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消化系统疾病种类繁多，治疗难度大，需要医护人员不断更新知识和技能，以更好地应对挑战。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探讨消化系统疾病的发病原因、预防措施以及诊断方法。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消化系统疾病的预防与诊断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分享消化系统疾病的最新治疗技术和护理经验，包括药物治疗、手术治疗、营养支持等方面的内容。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消化系统疾病的治疗与护理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探讨不同专业背景医护人员如何在消化系统护理中发挥各自优势，实现跨学科合作，提高护理质量。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跨学科合作在消化系统护理中的应用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展望消化系统护理领域的未来发展趋势，包括新技术、新方法的应用以及护理模式的创新等。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消化系统护理的未来发展趋势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研讨主题和范围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消化系统护理概述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包括口腔、咽、食管、胃、小肠、大肠等，负责食物的摄取、消化和吸收。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如肝脏、胰腺等，分泌消化液帮助消化食物。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将食物分解为小分子物质，为身体提供能量和营养。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52" r="131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消化系统常见疾病及护理需求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胃黏膜炎症，需注意饮食调整和药物治疗。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胃黏膜深层破损，需进行药物治疗和饮食调整。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肝脏炎症，需进行抗病毒治疗和保肝措施。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胰腺炎症，需进行药物治疗和饮食调整。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消化系统正常运作对身体健康至关重要。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良好的消化系统护理可以降低患病风险。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495" b="74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消化系统问题会影响营养吸收和生活质量，良好的护理可以改善这些症状。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团队合作在消化系统护理中的意义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团队成员之间分工明确，能够高效地完成各项护理任务，减少重复劳动和浪费，提高工作效率。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专业技能互补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团队成员具备不同的专业背景和技能，通过合作可以充分发挥各自优势，提供更全面、专业的护理服务。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团队成员共同参与护理计划和决策过程，能够综合考虑多方面因素，制定出更科学、合理的护理方案。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080" b="708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协作互助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医护人员之间互相支持、协作配合，共同应对护理过程中的挑战和问题，形成良好的工作氛围和团队精神。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团队成员之间互相鼓励、关心和支持，有助于缓解工作压力和疲劳，提高工作积极性和满意度。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团队成员之间保持及时、准确的信息沟通，有助于全面了解患者病情和治疗情况，为制定个性化护理计划提供依据。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促进医护人员之间的沟通和协作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团队合作能够更全面地了解患者的需求和期望，提供个性化的护理服务，提高患者的舒适度和满意度。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团队成员关注患者的心理状况，提供必要的心理支持和辅导，有助于缓解患者的焦虑和恐惧情绪。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团队成员根据患者的具体情况制定康复计划，提供专业的康复指导和建议，有助于促进患者的康复进程和提高生活质量。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有利于患者康复和满意度提升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消化系统护理中团队合作的现状与挑战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https://d.book118.com/518037005102006030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2024-09-07T03:50:35.486</cp:lastPrinted>
  <dcterms:created xsi:type="dcterms:W3CDTF">2024-09-06T19:50:35Z</dcterms:created>
  <dcterms:modified xsi:type="dcterms:W3CDTF">2024-09-06T19:50:37Z</dcterms:modified>
</cp:coreProperties>
</file>