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485E0-6041-45AE-9892-FA96C1A1C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8D527-8477-494A-BCB0-602133637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0B3C42-CEF9-4E66-9322-BD0B783A9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251BBA-ECAD-4268-A91A-C4F05943B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850CCF-6902-4752-96E8-AA9CD77E06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7A7EE8-2694-4191-AF14-6D727A5A6B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6C6B11-F6F5-4411-8D89-AD3D53BF9C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E5C24-AEE8-4583-8A8A-35A7F1FC4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8AC3E-786D-4DCE-AE25-BD3BEB9F0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D8594-6087-48D9-B6B5-2976E0067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ADB20-0438-475E-BE91-18C921193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37054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肝癌介入治疗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肝癌介入治疗的方法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肝癌介入治疗的适应症与禁忌症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肝癌介入治疗的疗效与副作用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肝癌介入治疗的展望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肝癌介入治疗概述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40" r="1164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154" r="261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肝癌介入治疗是指通过非手术方式，在影像设备引导下对肝癌病灶进行治疗的方法。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肝癌介入治疗具有微创、安全、有效的特点，能够减轻患者痛苦，提高生活质量，延长生存期。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通过介入治疗，可以局部给药，提高肿瘤局部药物浓度，有效控制肿瘤生长。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控制肿瘤生长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减轻症状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提高生存率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对于肝癌患者，介入治疗可以缓解疼痛、腹胀等症状，提高患者的生活质量。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介入治疗可以延长肝癌患者的生存期，对于不能手术切除的患者，是一种重要的治疗手段。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肝癌介入治疗始于20世纪50年代，经过多年的研究和实践，技术不断成熟。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肝癌介入治疗在技术、药物、设备等方面不断取得进展，为肝癌患者提供了更多的治疗选择和更好的治疗效果。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肝癌介入治疗的方法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经导管肝动脉化疗栓塞术是一种常用的肝癌介入治疗方法，通过导管将化疗药物和栓塞剂注入肝动脉，阻断肿瘤供血，同时化疗药物杀死肿瘤细胞。</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TACE通常适用于不能手术切除的肝癌患者，尤其是那些肿瘤较大或多发性肿瘤的患者。通过介入手术，医生将导管插入肝动脉，然后注射化疗药物和栓塞剂，使肿瘤得不到足够的血液供应而坏死。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783" r="2178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经导管肝动脉化疗栓塞术（TACE）</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射频消融是一种通过高频电流产生热量杀死肿瘤细胞的介入治疗方法。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RFA通常适用于较小的肝癌，通过将射频针插入肿瘤内，产生高频电流，使肿瘤组织加热并坏死。该方法具有微创、恢复快、对肝功能影响小等优点。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射频消融（RFA）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微波消融是一种利用微波能量产生热量杀死肿瘤细胞的介入治疗方法。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MWA与射频消融类似，通过将微波针插入肿瘤内，产生微波能量使肿瘤组织加热并坏死。该方法适用于各种大小的肝癌，尤其对位于肝脏深部的肿瘤具有较好的治疗效果。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微波消融（MWA）</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冷冻消融（Cryoablation）</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冷冻消融是一种通过低温冷冻技术杀死肿瘤细胞的介入治疗方法。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Cryoablation使用冷冻探针插入肿瘤内，通过低温冷冻技术使肿瘤组织坏死。该方法适用于较小的肝癌，具有微创、恢复快、对肝功能影响小等优点。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https://d.book118.com/518037054022006030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2024-09-06T08:27:01.591</cp:lastPrinted>
  <dcterms:created xsi:type="dcterms:W3CDTF">2024-09-06T00:27:01Z</dcterms:created>
  <dcterms:modified xsi:type="dcterms:W3CDTF">2024-09-06T00:27:03Z</dcterms:modified>
</cp:coreProperties>
</file>