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8D60C0-4306-4798-939F-B2B94975F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6CCA7C-528C-45B4-BAE8-B2E0AC9DC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6BF93-3EE9-46F7-8D34-5A91F9DDE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A48001-8FC0-42D4-90BE-F917CB8DF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79A13C-1E55-4D85-A044-B440DE09E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1F1422-C836-4D1C-84A1-DF874D3B7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55696A-7FEE-45A1-9107-2E336B989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365B42-B596-40DE-A7D9-3DE895380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5BFB69-9629-4862-9B33-DB31D779B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04B3F-B813-450C-B89B-A4789FC02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67A04-C128-4082-A250-23E49E373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400071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学校麻疹防控相关知识普及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麻疹概述与危害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学校麻疹防控现状分析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关键防控措施解读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校园环境卫生整治要求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师生健康教育普及内容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家长参与和社会支持网络建设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麻疹概述与危害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麻疹定义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麻疹定义及传播途径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麻疹是一种由麻疹病毒引起的急性呼吸道传染病，以发热、咳嗽、结膜炎、口腔黏膜斑和皮肤斑丘疹为主要临床表现。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麻疹主要通过飞沫传播，患者咳嗽、打喷嚏时，病毒随飞沫排出，易感者吸入后可感染。此外，病毒还可通过接触传播，如接触患者的鼻咽分泌物或污染的物品后，再触摸自己的口、鼻或眼等部位而感染。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危害程度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麻疹可引起高热、咳嗽、皮疹等症状，严重者可出现肺炎、脑炎等并发症，甚至导致死亡。此外，麻疹还可导致孕妇流产或早产，对胎儿造成严重影响。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麻疹是一种全球性传染病，任何未接种过疫苗或未感染过麻疹病毒的人都可能感染。在人口密集、卫生条件差的地区，麻疹疫情更易爆发和流行。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麻疹危害程度与影响范围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未接种过麻疹疫苗或未感染过麻疹病毒的人均为易感人群，包括儿童、青少年和成人。其中，5岁以下儿童是麻疹的高发人群。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易感人群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麻疹的最有效措施是接种疫苗。我国儿童免疫规划规定，8月龄儿童应接种第一剂次麻疹疫苗，18-24月龄儿童应接种第二剂次麻疹疫苗。此外，保持良好的个人卫生习惯，如勤洗手、戴口罩、避免去人群密集场所等也有助于减少感染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易感人群及预防措施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学校麻疹防控现状分析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近年来，学校麻疹发病率呈上升趋势，特别是在春季和冬季为高发季节。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麻疹是一种高度传染性的病毒性疾病，主要表现为发热、咳嗽、流鼻涕、眼结膜炎、皮肤斑丘疹等。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麻疹主要通过飞沫传播，也可通过接触患者鼻咽分泌物或污染的物品传播。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当前学校麻疹发病情况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学校麻疹防控工作进展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学校加强了学生个人卫生教育，推广疫苗接种，提高学生免疫力。同时，加强校园环境卫生整治，减少病毒传播途径。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学校建立了疫情监测机制，及时发现和报告疑似病例，配合卫生部门进行流行病学调查和处置。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学校通过宣传栏、广播、讲座等多种形式，向学生和家长普及麻疹防控知识，提高师生防范意识。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疫情监测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疫苗接种不足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监测报告不及时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宣传教育不到位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人员流动带来的挑战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存在问题与挑战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部分学校对麻疹防控知识的宣传教育不够深入，师生防范意识不强。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部分学校对疑似病例的监测和报告不够及时，影响了疫情的及时处置和控制。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部分学生因各种原因未能及时接种疫苗，导致免疫力不足，易感染麻疹病毒。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学生流动性大，容易造成病毒的传播和扩散，增加了防控难度。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关键防控措施解读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疫苗接种策略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疫苗种类选择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实施情况监测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疫苗接种策略及实施情况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使用安全、有效的麻疹疫苗，如麻疹-腮腺炎-风疹联合疫苗（MMR），以提供全面的免疫保护。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对接种情况进行详细记录，定期向卫生部门报告接种数据，以便及时评估和调整接种策略。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根据国家和地方卫生部门的指导，制定适合学校的麻疹疫苗接种计划，确保所有学生按照规定的程序和时间表进行接种。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教育师生认识麻疹的典型症状，如发热、咳嗽、结膜炎、皮疹等，并鼓励他们及时报告疑似病例。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症状监测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一旦发现麻疹病例，立即将患者隔离，减少病毒传播的风险。隔离期通常为出疹后5天。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病例隔离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为患者提供适当的医疗治疗和护理，如对症治疗、保持皮肤清洁、避免并发症等。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治疗与护理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早期发现与隔离治疗原则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https://d.book118.com/518040007107006036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2024-09-16T02:52:09.109</cp:lastPrinted>
  <dcterms:created xsi:type="dcterms:W3CDTF">2024-09-15T18:52:09Z</dcterms:created>
  <dcterms:modified xsi:type="dcterms:W3CDTF">2024-09-15T18:52:11Z</dcterms:modified>
</cp:coreProperties>
</file>