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0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702D8F3-B376-40B5-8B52-C7F04B32071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8AB615-E016-4265-99D4-7C2E4677A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850D39-31C1-49A0-B2EF-BCFC6F43B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E4CD09-F6A7-4C50-8D35-4EA576715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3E1120-1886-4AD7-B332-2C8B78825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45A998-A4C8-4636-8D2F-B3C4DED36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2E1937-FC21-4F90-BA1F-F943C1987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B31A69-EC84-4BE5-A126-E03881CCE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206164-B279-4C8A-81BD-696350558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819C4A-26DC-48E9-A679-D2B2F6827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A7DBA6-BACC-4C59-9CDC-1FA87FB5A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4E53AA-692D-4D6E-AB11-2AB00FBA6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04CCF2A-DBB7-4E06-A0B0-8AE71303262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FC74E39-F2DD-461B-8F6B-9074BC9F984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5.jpeg" /><Relationship Id="rId4" Type="http://schemas.openxmlformats.org/officeDocument/2006/relationships/image" Target="../media/image6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Relationship Id="rId4" Type="http://schemas.openxmlformats.org/officeDocument/2006/relationships/image" Target="../media/image10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Relationship Id="rId4" Type="http://schemas.openxmlformats.org/officeDocument/2006/relationships/image" Target="../media/image1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Relationship Id="rId4" Type="http://schemas.openxmlformats.org/officeDocument/2006/relationships/image" Target="../media/image9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Relationship Id="rId4" Type="http://schemas.openxmlformats.org/officeDocument/2006/relationships/image" Target="../media/image1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Relationship Id="rId4" Type="http://schemas.openxmlformats.org/officeDocument/2006/relationships/image" Target="../media/image1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Relationship Id="rId4" Type="http://schemas.openxmlformats.org/officeDocument/2006/relationships/image" Target="../media/image9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4101600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7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pic>
        <p:nvPicPr>
          <p:cNvPr id="73" name="图片 6"/>
          <p:cNvPicPr/>
          <p:nvPr/>
        </p:nvPicPr>
        <p:blipFill>
          <a:blip r:embed="rId3"/>
          <a:stretch>
            <a:fillRect/>
          </a:stretch>
        </p:blipFill>
        <p:spPr>
          <a:xfrm>
            <a:off x="5052240" y="2875680"/>
            <a:ext cx="7139520" cy="3644640"/>
          </a:xfrm>
          <a:prstGeom prst="rect">
            <a:avLst/>
          </a:prstGeom>
          <a:ln w="0">
            <a:noFill/>
          </a:ln>
        </p:spPr>
      </p:pic>
      <p:pic>
        <p:nvPicPr>
          <p:cNvPr id="74" name="图片 9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3693600"/>
            <a:ext cx="12191760" cy="3164040"/>
          </a:xfrm>
          <a:prstGeom prst="rect">
            <a:avLst/>
          </a:prstGeom>
          <a:ln w="0">
            <a:noFill/>
          </a:ln>
        </p:spPr>
      </p:pic>
      <p:pic>
        <p:nvPicPr>
          <p:cNvPr id="75" name="图片 10"/>
          <p:cNvPicPr/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6095520" cy="2001600"/>
          </a:xfrm>
          <a:prstGeom prst="rect">
            <a:avLst/>
          </a:prstGeom>
          <a:ln w="0">
            <a:noFill/>
          </a:ln>
        </p:spPr>
      </p:pic>
      <p:sp>
        <p:nvSpPr>
          <p:cNvPr id="76" name="PlaceHolder 1"/>
          <p:cNvSpPr>
            <a:spLocks noGrp="1"/>
          </p:cNvSpPr>
          <p:nvPr>
            <p:ph type="title"/>
          </p:nvPr>
        </p:nvSpPr>
        <p:spPr>
          <a:xfrm>
            <a:off x="0" y="858600"/>
            <a:ext cx="1219176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年终盘点：人事行政工作成果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7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" name="文本框 3"/>
          <p:cNvSpPr/>
          <p:nvPr/>
        </p:nvSpPr>
        <p:spPr>
          <a:xfrm>
            <a:off x="988200" y="424368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9" name="图片 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pic>
        <p:nvPicPr>
          <p:cNvPr id="80" name="图片 9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4542840" cy="1491480"/>
          </a:xfrm>
          <a:prstGeom prst="rect">
            <a:avLst/>
          </a:prstGeom>
          <a:ln w="0">
            <a:noFill/>
          </a:ln>
        </p:spPr>
      </p:pic>
      <p:sp>
        <p:nvSpPr>
          <p:cNvPr id="81" name="PlaceHolder 1"/>
          <p:cNvSpPr>
            <a:spLocks noGrp="1"/>
          </p:cNvSpPr>
          <p:nvPr>
            <p:ph type="title" idx="4294967295"/>
          </p:nvPr>
        </p:nvSpPr>
        <p:spPr>
          <a:xfrm>
            <a:off x="674280" y="2541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2249640" y="19303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人事行政工作回顾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人事行政工作亮点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人事行政工作展望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3" name="图片 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pic>
        <p:nvPicPr>
          <p:cNvPr id="84" name="图片 12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4542840" cy="1491480"/>
          </a:xfrm>
          <a:prstGeom prst="rect">
            <a:avLst/>
          </a:prstGeom>
          <a:ln w="0">
            <a:noFill/>
          </a:ln>
        </p:spPr>
      </p:pic>
      <p:pic>
        <p:nvPicPr>
          <p:cNvPr id="85" name="图片 14"/>
          <p:cNvPicPr/>
          <p:nvPr/>
        </p:nvPicPr>
        <p:blipFill>
          <a:blip r:embed="rId5"/>
          <a:stretch>
            <a:fillRect/>
          </a:stretch>
        </p:blipFill>
        <p:spPr>
          <a:xfrm>
            <a:off x="0" y="634680"/>
            <a:ext cx="12191760" cy="6093720"/>
          </a:xfrm>
          <a:prstGeom prst="rect">
            <a:avLst/>
          </a:prstGeom>
          <a:ln w="0">
            <a:noFill/>
          </a:ln>
        </p:spPr>
      </p:pic>
      <p:pic>
        <p:nvPicPr>
          <p:cNvPr id="86" name="图片 9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3402000"/>
            <a:ext cx="12191760" cy="3455640"/>
          </a:xfrm>
          <a:prstGeom prst="rect">
            <a:avLst/>
          </a:prstGeom>
          <a:ln w="0">
            <a:noFill/>
          </a:ln>
        </p:spPr>
      </p:pic>
      <p:sp>
        <p:nvSpPr>
          <p:cNvPr id="87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8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人事行政工作回顾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0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91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92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9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2021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年度人事行政工作概述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过去的一年中，我们团队在人事行政管理方面取得了卓越的成果。通过精心规划和有效执行，我们成功应对了各种挑战，提升了工作效率和员工满意度。人事行政工作的重要性和影响力在整个组织中得到了充分体现，为公司的可持续发展打下了坚实基础。在未来，我们将继续努力，不断改进，为员工提供更好的工作环境和发展机会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7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4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8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99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00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01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人才招聘与发展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2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招聘岗位和招聘渠道的选择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人才招聘计划和执行情况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培训内容和效果评估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新员工入职培训和发展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人才储备和晋升路径规划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人才梯队建设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0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11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12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1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员工绩效考核结果分析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绩效评定标准和评分方法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个人绩效奖惩情况总结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7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绩效管理问题与改进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存在的挑战和解决方案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未来改进措施的规划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绩效管理与考核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4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绩效管理制度运行情况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制度设计和执行过程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数据统计和分析结果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6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27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28" name="图片 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员工关系与福利待遇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文化建设和团队协作推动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公司员工关系建设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薪酬福利和员工关怀项目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员工福利待遇改善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调研数据和改进计划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员工满意度调查结果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0" name="图片 8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41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42" name="图片 17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人事行政工作的挑战和机遇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不断变化的市场环境下，人事行政工作面临着诸多挑战和压力。但与挑战并存的是机遇，通过创新和持续改进，我们能够应对各种情况，实现更好的发展和成长。在未来的工作中，我们将继续努力，保持团结合作，共同创造更美好的明天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5" name="图片 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pic>
        <p:nvPicPr>
          <p:cNvPr id="146" name="图片 12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4542840" cy="1491480"/>
          </a:xfrm>
          <a:prstGeom prst="rect">
            <a:avLst/>
          </a:prstGeom>
          <a:ln w="0">
            <a:noFill/>
          </a:ln>
        </p:spPr>
      </p:pic>
      <p:pic>
        <p:nvPicPr>
          <p:cNvPr id="147" name="图片 14"/>
          <p:cNvPicPr/>
          <p:nvPr/>
        </p:nvPicPr>
        <p:blipFill>
          <a:blip r:embed="rId5"/>
          <a:stretch>
            <a:fillRect/>
          </a:stretch>
        </p:blipFill>
        <p:spPr>
          <a:xfrm>
            <a:off x="0" y="634680"/>
            <a:ext cx="12191760" cy="6093720"/>
          </a:xfrm>
          <a:prstGeom prst="rect">
            <a:avLst/>
          </a:prstGeom>
          <a:ln w="0">
            <a:noFill/>
          </a:ln>
        </p:spPr>
      </p:pic>
      <p:pic>
        <p:nvPicPr>
          <p:cNvPr id="148" name="图片 9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3402000"/>
            <a:ext cx="12191760" cy="3455640"/>
          </a:xfrm>
          <a:prstGeom prst="rect">
            <a:avLst/>
          </a:prstGeom>
          <a:ln w="0">
            <a:noFill/>
          </a:ln>
        </p:spPr>
      </p:pic>
      <p:sp>
        <p:nvSpPr>
          <p:cNvPr id="149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0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人事行政工作亮点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2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53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54" name="图片 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引入人工智能技术优化招聘流程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自动匹配最佳候选人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简历筛选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智能排程面试时间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面试预约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6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67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68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6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创新绩效考核模式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公司探索引入</a:t>
            </a: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360</a:t>
            </a: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度评价制度，全面评估员工在各方面的表现，增强了员工的绩效意识和团队合作精神。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4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75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76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强化员工培训计划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定期培训课程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技能提升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个性化发展路径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职业规划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合作项目训练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团队建设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有效团队沟通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沟通技巧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6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87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88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8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健康保障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医疗保险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健康体检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员工关怀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节日礼物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生日福利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工作环境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舒适办公室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灵活工作时间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优化福利待遇体系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薪酬福利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工资涨幅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福利增加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2" name="图片 8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03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04" name="图片 17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6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通过引入人工智能、创新绩效考核、强化员工培训和优化福利待遇等措施，人事行政工作取得了显著成果，提升了公司运营效率和员工工作满意度。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https://d.book118.com/518041016001006046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年终盘点：人事行政工作成果</vt:lpstr>
      <vt:lpstr>目录</vt:lpstr>
      <vt:lpstr>第一章 人事行政工作回顾</vt:lpstr>
      <vt:lpstr> </vt:lpstr>
      <vt:lpstr>人才招聘与发展</vt:lpstr>
      <vt:lpstr>绩效管理与考核</vt:lpstr>
      <vt:lpstr>员工关系与福利待遇</vt:lpstr>
      <vt:lpstr>人事行政工作的挑战和机遇</vt:lpstr>
      <vt:lpstr>第2章 人事行政工作亮点</vt:lpstr>
      <vt:lpstr>引入人工智能技术优化招聘流程</vt:lpstr>
      <vt:lpstr> </vt:lpstr>
      <vt:lpstr>强化员工培训计划</vt:lpstr>
      <vt:lpstr>优化福利待遇体系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2024-09-26T16:46:21.097</cp:lastPrinted>
  <dcterms:created xsi:type="dcterms:W3CDTF">2024-09-26T08:46:21Z</dcterms:created>
  <dcterms:modified xsi:type="dcterms:W3CDTF">2024-09-26T08:46:23Z</dcterms:modified>
</cp:coreProperties>
</file>