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0D1BCD-BC74-4BBB-9911-2B52D09157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464861-75FA-4D33-AC0F-B2A1BD8CD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955607-0869-413B-B570-F1E87400E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74D3F7-CB51-4E3B-B061-7DB67708D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99F38B-90A6-4895-9D11-8F0D214DD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7CCFC1-A799-4EA6-B298-D32C4AA00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46247B-9EBB-40C6-B35A-3DB61227F0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6E0E1B-346B-4C17-AE2D-06F05EA0A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A651-DA67-4B3C-8256-A08EE9E7C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0DE24-6601-4031-AFC7-7B4083D4E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83E2-8A96-4EAB-92F6-365E60FFB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804200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EPC总承包项目组织结构的创新方法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EPC总承包项目组织结构概述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创新方法一：基于BIM技术的组织结构优化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创新方法二：引入IPD模式的组织结构变革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创新方法三：构建柔性化、扁平化、网络化组织结构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创新方法四：运用数字化手段提升管理效率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随着工程建设的复杂性和规模不断扩大，EPC（Engineering, Procurement, Construction）总承包模式逐渐成为一种流行的项目交付方式。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传统的EPC总承包项目组织结构在面对复杂多变的市场环境和项目需求时，逐渐暴露出沟通不畅、效率低下等问题，因此需要进行创新。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组织结构创新需求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EPC总承包模式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近年来，国内学者在EPC总承包项目组织结构方面进行了大量研究，提出了多种优化和创新方法，如基于BIM技术的组织结构优化、基于IPD理念的组织结构创新等。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国外学者在EPC总承包项目组织结构方面的研究起步较早，积累了丰富的理论和实践经验，如采用矩阵式组织结构、引入第三方监管机构等。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995" r="1999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本文旨在探讨EPC总承包项目组织结构的创新方法，通过对比分析不同方法的优缺点，提出一种适用于当前市场环境和项目需求的组织结构创新方案。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通过本文的研究，可以为EPC总承包项目的顺利实施提供有力保障，提高项目的整体效益和竞争力。同时，本文的研究成果也可以为相关领域的学者和企业提供参考和借鉴。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EPC总承包项目组织结构概述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EPC（Engineering, Procurement, Construction）总承包项目是指承包商负责工程项目的设计、采购、施工等全过程，向业主交付一个满足合同要求的工程。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EPC总承包项目具有投资规模大、技术复杂、管理难度高、风险大等特点。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EPC总承包项目定义及特点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直线制组织结构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适用于小型项目，项目经理直接管理各职能部门，决策迅速，但不适用于大型复杂项目。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职能制组织结构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各职能部门在项目经理领导下开展工作，有利于发挥专业优势，但部门间协调难度较大。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矩阵制组织结构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适用于大型复杂项目，项目经理与职能部门经理共同管理，有利于资源共享和部门间协作，但管理成本较高。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传统EPC总承包项目组织结构类型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项目管理流程繁琐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传统组织结构中，项目管理流程往往繁琐复杂，导致决策效率低下。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资源配置不合理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传统组织结构中，资源配置往往不合理，容易造成资源浪费和成本增加。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部门间协作不畅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传统组织结构中，部门间协作往往不畅，容易出现推诿扯皮现象。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难以应对市场变化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传统组织结构对市场变化的反应较慢，难以适应快速变化的市场环境。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传统EPC总承包项目组织结构存在问题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创新方法一：基于BIM技术的组织结构优化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提高设计效率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BIM技术可实现各专业设计之间的协同，减少设计冲突，提高设计效率。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优化施工方案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利用BIM技术进行施工模拟，可优化施工方案，提高施工效率和质量。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强化项目管理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BIM技术可实现项目进度、成本、质量等多方面的实时监控和管理，提高项目管理水平。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BIM技术在EPC总承包项目中应用价值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93" r="29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培养BIM技术人才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加强BIM技术人才的培养和引进，提高项目团队的BIM技术应用能力。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构建BIM协同平台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建立基于BIM技术的协同平台，实现各专业之间的信息共享和协同工作。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重组项目管理流程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以BIM技术为基础，对项目管理流程进行重组，实现项目管理的数字化和智能化。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基于BIM技术的组织结构优化思路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项目概况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该项目为一大型商业综合体，包括购物中心、酒店、写字楼等多种业态，总建筑面积达数十万平方米。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BIM技术应用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设计阶段，利用BIM技术进行各专业之间的协同设计，减少了设计冲突；在施工阶段，利用BIM技术进行施工模拟和优化施工方案，提高了施工效率和质量；在项目管理方面，利用BIM技术实现了项目进度、成本、质量等多方面的实时监控和管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组织结构优化效果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通过基于BIM技术的组织结构优化，该项目实现了设计、施工和项目管理的高效协同，提高了项目的整体效益。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案例分析：某大型商业综合体EPC项目实践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创新方法二：引入IPD模式的组织结构变革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https://d.book118.com/518042004015006032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2024-09-09T08:57:07.675</cp:lastPrinted>
  <dcterms:created xsi:type="dcterms:W3CDTF">2024-09-09T00:57:07Z</dcterms:created>
  <dcterms:modified xsi:type="dcterms:W3CDTF">2024-09-09T00:57:09Z</dcterms:modified>
</cp:coreProperties>
</file>