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2" r:id="rId11"/>
  </p:sldIdLst>
  <p:sldSz cx="12192000" cy="6858000"/>
  <p:notesSz cx="6858000" cy="9144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tags" Target="tags/tag1.xml" /><Relationship Id="rId13" Type="http://schemas.openxmlformats.org/officeDocument/2006/relationships/presProps" Target="presProps.xml" /><Relationship Id="rId14" Type="http://schemas.openxmlformats.org/officeDocument/2006/relationships/viewProps" Target="viewProps.xml" /><Relationship Id="rId15" Type="http://schemas.openxmlformats.org/officeDocument/2006/relationships/theme" Target="theme/theme1.xml" /><Relationship Id="rId16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DF37B4-3381-49ED-AE1F-C3F732FB0E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1D0C00-2AAA-4291-998C-6401D9E115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1E0A56-E973-4CDA-9E57-C59A5579AA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4134A1-8C58-46C8-8D8C-9A58D5C0DA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21775A7-EB86-41D8-BDF6-D2513F0479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F388E78-73E9-420A-BFF4-6A1F69CE40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119BA54-58EB-474C-BABE-5894EC6521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AE380B-B9CA-4613-8466-B2DB0C0407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D0FCB5-FC40-4395-A8DC-5DC5827ACC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F4B337-41C1-433C-B957-BFD5C78A4B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04EEC5-26DA-4E34-8B94-3F310A4E7B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8042050113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公司生产车间卫生制度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生产车间卫生规定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员工个人卫生制度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安全卫生制度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检查与监督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奖惩制度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确保生产车间的卫生状况符合相关法律法规和行业标准，保障员工和产品的健康与安全。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预防因车间卫生问题导致的生产事故和质量问题，提高生产效率和产品质量。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提升公司形象和市场竞争力，满足客户对产品质量的期望和需求。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6375" r="16375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6667" b="16667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125" r="17125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1708" r="11708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保障员工健康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提高产品质量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降低生产成本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遵守法律法规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卫生制度的重要性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良好的车间卫生有助于减少员工患上职业病的风险，提高员工的工作积极性和工作效率。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有效的车间卫生管理可以减少设备损坏、维修和更换的频率，降低生产成本。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车间卫生状况直接影响产品的质量和安全性，是公司赢得市场信任和客户满意度的关键因素。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遵守国家和地方的卫生法律法规，避免因违规行为导致的罚款和法律责任。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生产车间卫生规定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每日工作开始前，对生产车间进行全面清洁，包括地面、设备、工作台等。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保持生产车间的整洁，及时清理杂物和废弃物，确保工作区域的卫生。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定期对生产车间进行大扫除，对设备进行彻底清洁和维护。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日常清洁卫生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8250" r="18250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对生产设备进行定期检查和维护，确保设备正常运转。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及时处理设备故障，定期更换易损件，防止设备老化。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建立设备维护保养档案，记录设备的维护和保养情况。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设备维护与保养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https://d.book118.com/518042050113006046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41</Paragraphs>
  <Slides>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3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2024-09-27T16:52:45.388</cp:lastPrinted>
  <dcterms:created xsi:type="dcterms:W3CDTF">2024-09-27T08:52:45Z</dcterms:created>
  <dcterms:modified xsi:type="dcterms:W3CDTF">2024-09-27T08:52:47Z</dcterms:modified>
</cp:coreProperties>
</file>