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3C229-8F31-4136-BDDA-CC4F51F43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644B9-2A10-4F90-B53D-30D7FD85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BC29C-49C8-4190-ACC8-ACD5DAE5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A9F4-FDCD-4DA3-BDAF-02A4DD69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419E9-22B5-4264-AB0E-F298DB06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D0367-C5A7-492B-AD83-BE9B82D8F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8F1BC-E29C-40E7-A435-6A260C7D6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F7480-44D4-4D1D-95E5-52584FEA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B278C-388E-4FFE-90FC-1F75A2536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A60B7-0481-4A1A-9293-3F10AC67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2E315-723E-49D7-A588-DFD0321DE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2142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快速发展水处理技术与工程行业的新兴趋势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新兴水处理技术介绍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行业挑战与对策探讨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随着全球人口增长和经济发展，水资源日益短缺，水处理技术对于解决水资源问题具有重要意义。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工业废水、生活污水等大量排放，导致水污染严重，威胁人类健康和生态环境，水处理技术亟待发展。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各国政府纷纷出台政策，支持水处理技术的发展和应用，为水处理技术与工程行业提供了广阔的市场前景。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本报告旨在分析水处理技术与工程行业的发展现状和未来趋势，为相关企业、研究机构和政府部门提供决策参考。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本报告涵盖了水处理技术与工程行业的多个领域，包括污水处理、海水淡化、工业废水处理、饮用水处理等。同时，报告还对新兴技术、市场动态、政策法规等方面进行了深入剖析。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通过化学反应和传质作用来分离、去除废水中呈溶解、胶体状态的污染物或将其转化为无害物质的废水处理法。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通过微生物的代谢作用，使废水中呈溶液、胶体以及微细悬浮状态的有机污染物，转化为稳定、无害的物质的废水处理法。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物理处理法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通过物理作用分离、回收废水中不溶解的呈悬浮状态的污染物（包括油膜和油珠）的废水处理法。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传统水处理技术回顾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高级氧化技术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利用强氧化剂（如羟基自由基等）与废水中的有机物反应，将其氧化为低毒或无毒的小分子物质。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利用膜的选择性透过性，对废水中的不同组分进行分离和浓缩。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生物强化技术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通过投加特效菌种或基因工程菌等方式，提高生物处理系统的处理能力和效率。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当代水处理技术进展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随着人工智能、大数据等技术的不断发展，水处理行业将实现更加智能化的运行和管理。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73" r="177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环保意识的提高将推动水处理行业向更加绿色、低碳的方向发展。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未来水处理技术将更加注重多种技术的综合应用，形成具有协同效应的组合工艺。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新兴水处理技术介绍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膜分离技术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微滤（MF）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利用微孔滤膜拦截水中的悬浮物、细菌等，主要用于预处理和终端处理。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超滤（UF）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采用超滤膜，可去除水中的胶体、病毒、大分子有机物等，常用于饮用水处理和工业废水处理。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纳滤（NF）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介于超滤和反渗透之间，能去除水中的硬度、重金属和部分有机物，适用于软化水和废水回用。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反渗透（RO）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利用半透膜和高于溶液渗透压的压力，使水分子和少量离子通过，而大部分离子和有机物被截留，用于海水淡化和高纯水制备。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高级氧化技术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利用光催化剂（如二氧化钛）在光照条件下产生的电子和空穴与水中的氧气和有机物反应，使其降解，具有高效、环保等优点。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光催化氧化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利用臭氧的强氧化性，与水中的有机物反应，使其降解为低毒或无毒物质，常用于去除水中的难降解有机物。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臭氧氧化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通过亚铁离子和过氧化氢的反应生成强氧化性的羟基自由基，可氧化分解各种有机物，适用于处理高浓度、难降解的有机废水。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芬顿氧化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通过微生物的代谢作用，将废水中的有机物转化为无机物，从而达到净化水质的目的，是应用最广泛的废水生物处理技术。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活性污泥法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利用附着在固体载体表面的生物膜中的微生物对废水进行净化处理，具有处理效果好、耐冲击负荷等优点。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生物膜法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模拟自然湿地生态系统，通过植物、微生物、介质等的综合作用净化废水，具有投资少、运行费用低、生态环境效益显著等特点。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人工湿地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https://d.book118.com/518042142056006035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2024-09-14T04:59:58.436</cp:lastPrinted>
  <dcterms:created xsi:type="dcterms:W3CDTF">2024-09-13T20:59:58Z</dcterms:created>
  <dcterms:modified xsi:type="dcterms:W3CDTF">2024-09-13T21:00:00Z</dcterms:modified>
</cp:coreProperties>
</file>