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6A9C0-690A-4448-9D91-8D7CF4875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E0018-6382-457A-89F2-BC951B7D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D0629-8436-4B89-BC45-74259F33B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B8585-3177-41AB-8E36-36B656159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C4286C-BD7A-4FC6-9950-C98DD98BA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06E19-7EA0-44A1-8696-0CD8E2C1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5E01796-1805-48F6-BDF7-99CA60EDD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D875F-11A5-4F51-B539-4FB62D6A5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10BBE7-1FA2-42EB-AB8E-809700A0F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5CA4F-4BAA-4046-99E1-A6DDF45D8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726456-CDBA-47D0-838C-65BEE2C30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412103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程机械液压系统分析—装载机液压系统检修\n## 1.装载机液压系统概述及组成\n### 1.1装载机液压系统的功能及应用领域\n### 1.2装载机液压系统的组成及工作原理\n### 1.3装载机液压系统的分类及特点\n## 2.装载机液压系统故障诊断方法\n### 2.1装载机液压系统故障诊断的基本步骤\n### 2.2装载机液压系统故障诊断的常用方法\n### 2.3装载机液压系统故障诊断的技巧与注意事项\n## 3.装载机液压系统零部件检修技术\n### 3.1装载机液压泵的检修与更换\n### 3.2装载机液压马达的检修与更换\n### 3.3装载机液压缸的检修与更换\n## 4.装载机液压系统泄漏故障诊断与修复\n### 4.1装载机液压系统泄漏故障的原因及影响\n### 4.2装载机液压系统泄漏故障的诊断方法\n### 4.3装载机液压系统泄漏故障的修复措施\n## 5.装载机液压系统过热故障诊断与修复\n### 5.1装载机液压系统过热故障的原因及影响\n### 5.2装载机液压系统过热故障的诊断方法\n### 5.3装载机液压系统过热故障的修复措施\n## 6.装载机液压系统振动与噪音故障诊断与修复\n### 6.1装载机液压系统振动与噪音故障的原因及影响\n### 6.2装载机液压系统振动与噪音故障的诊断方法\n### 6.3装载机液压系统振动与噪音故障的修复措施\n## 7.装载机液压系统性能测试与调整\n### 7.1装载机液压系统性能测试的目的与方法\n### 7.2装载机液压系统性能测试的项目与标准\n### 7.3装载机液压系统性能调整与优化方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600"/>
              <a:t>工程机械液压系统分析—装载机液压系统检修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装载机液压系统概述及组成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5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5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5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物料装卸与运输</a:t>
                </a:r>
                <a:endParaRPr/>
              </a:p>
            </p:txBody>
          </p:sp>
          <p:sp>
            <p:nvSpPr>
              <p:cNvPr id="26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通过液压系统驱动铲斗、叉子等工作装置，实现物料的装卸与运输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在道路、建筑、矿山等施工现场广泛应用</a:t>
                </a:r>
                <a:endParaRPr/>
              </a:p>
            </p:txBody>
          </p:sp>
        </p:grpSp>
        <p:grpSp>
          <p:nvGrpSpPr>
            <p:cNvPr id="26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工程建设</a:t>
                </a:r>
                <a:endParaRPr/>
              </a:p>
            </p:txBody>
          </p:sp>
          <p:sp>
            <p:nvSpPr>
              <p:cNvPr id="26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液压系统驱动轮胎、履带等行走装置，实现装载机的移动与定位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参与基础设施建设、土地整治等工程项目</a:t>
                </a:r>
                <a:endParaRPr/>
              </a:p>
            </p:txBody>
          </p:sp>
        </p:grpSp>
        <p:grpSp>
          <p:nvGrpSpPr>
            <p:cNvPr id="26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应急救援</a:t>
                </a:r>
                <a:endParaRPr/>
              </a:p>
            </p:txBody>
          </p:sp>
          <p:sp>
            <p:nvSpPr>
              <p:cNvPr id="26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液压系统可驱动装载机快速移动，参与应急救援行动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在自然灾害、事故现场等场合发挥重要作用</a:t>
                </a:r>
                <a:endParaRPr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装载机液压系统的功能及应用领域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液压系统组成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液压泵：将发动机动力转化为液压动力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液压马达：将液压动力转化为工作装置的动力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液压缸：驱动工作装置进行伸缩、旋转等动作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液压阀：控制液压油的流向、压力和流量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液压油箱：储存液压油，散热和滤除杂质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工作原理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液压泵将液压油压缩，通过液压管道输送至液压马达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液压马达驱动液压缸，使工作装置进行动作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液压阀通过调节液压油的流向、压力和流量，控制工作装置的动作速度和力度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装载机液压系统的组成及工作原理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装载机液压系统的分类及特点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按结构形式分：整体式、分体式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按动力源分：机械式、液压式、电动式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按传动方式分：直接传动、间接传动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液压系统传动平稳，力量大，效率高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能实现复杂的动作控制和精确的定位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系统易于集成和扩展，适应性强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系统密封性好，安全可靠，使用寿命长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装载机液压系统故障诊断方法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310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3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了解装载机液压系统的工作原理和结构特点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2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3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分析故障现象，确定故障类型和影响范围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4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3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使用故障诊断方法，查找故障原因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6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制定修复方案，进行修复操作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18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3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对修复后的液压系统进行性能测试和评估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装载机液压系统故障诊断的基本步骤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323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3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感官诊断法：通过观察、听诊、触摸等方法，收集故障信息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5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3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仪表诊断法：使用液压测试仪、压力表、温度计等仪表，检测液压系统的压力、流量、温度等参数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7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3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油液分析法：通过检测液压油的污染度、粘度、水分等指标，判断液压系统的故障原因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329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3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逻辑诊断法：根据故障现象和液压系统的工作原理，建立故障诊断逻辑，进行故障推理和判断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装载机液压系统故障诊断的常用方法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3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熟悉装载机液压系统的常见故障和特征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善于运用多种诊断方法，综合判断故障原因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注意观察和收集故障现象，进行详细的故障记录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保持诊断工具的精度和灵敏度，确保诊断结果的准确性</a:t>
                </a:r>
                <a:endParaRPr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在诊断过程中，确保装载机处于安全状态，避免意外伤害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诊断过程中，要遵循操作规程，避免对液压系统造成进一步损坏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对于难以诊断的故障，要及时寻求专业技术支持，避免盲目处理</a:t>
                </a:r>
                <a:endParaRPr/>
              </a:p>
            </p:txBody>
          </p:sp>
          <p:sp>
            <p:nvSpPr>
              <p:cNvPr id="3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装载机液压系统故障诊断的技巧与注意事项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装载机液压系统零部件检修技术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检查液压泵的外观，查看有无磨损、裂纹、漏油等故障现象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检查液压泵的转速和输出压力，判断泵的工作性能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对液压泵进行拆解，检查内部零件的磨损和损坏情况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选择与原装液压泵性能参数相匹配的更换零件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按照拆卸顺序进行拆卸，注意记录拆卸过程中的关键步骤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安装新液压泵时，注意调整间隙和紧固力矩，确保泵的密封性能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装载机液压泵的检修与更换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检查液压马达的外观，查看有无磨损、漏油等故障现象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检查液压马达的转速和输出扭矩，判断马达的工作性能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对液压马达进行拆解，检查内部零件的磨损和损坏情况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更换方法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选择与原装液压马达性能参数相匹配的更换零件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按照拆卸顺序进行拆卸，注意记录拆卸过程中的关键步骤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安装新液压马达时，注意调整间隙和紧固力矩，确保马达的密封性能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装载机液压马达的检修与更换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检修方法</a:t>
                </a:r>
                <a:endParaRPr/>
              </a:p>
            </p:txBody>
          </p:sp>
          <p:sp>
            <p:nvSpPr>
              <p:cNvPr id="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检查液压缸的外观，查看有无磨损、裂纹、漏油等故障现象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检查液压缸的行程和速度，判断缸的工作性能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对液压缸进行拆解，检查内部零件的磨损和损坏情况</a:t>
                </a:r>
                <a:endParaRPr/>
              </a:p>
            </p:txBody>
          </p:sp>
          <p:sp>
            <p:nvSpPr>
              <p:cNvPr id="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更换方法</a:t>
                </a:r>
                <a:endParaRPr/>
              </a:p>
            </p:txBody>
          </p:sp>
          <p:sp>
            <p:nvSpPr>
              <p:cNvPr id="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选择与原装液压缸性能参数相匹配的更换零件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按照拆卸顺序进行拆卸，注意记录拆卸过程中的关键步骤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安装新液压缸时，注意调整间隙和紧固力矩，确保缸的密封性能</a:t>
                </a:r>
                <a:endParaRPr/>
              </a:p>
            </p:txBody>
          </p:sp>
          <p:sp>
            <p:nvSpPr>
              <p:cNvPr id="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装载机液压缸的检修与更换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5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装载机液压系统泄漏故障诊断与修复</a:t>
            </a:r>
            <a:endParaRPr/>
          </a:p>
        </p:txBody>
      </p:sp>
      <p:sp>
        <p:nvSpPr>
          <p:cNvPr id="66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装载机液压系统泄漏故障的原因及影响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7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原因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液压元件密封不良，导致液压油泄漏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液压管道磨损或腐蚀，导致液压油泄漏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液压油温度过高，导致液压油泄漏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液压油泄漏会导致系统油量减少，影响系统性能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液压油泄漏会造成环境污染，影响施工现场卫生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液压油泄漏可能引发火灾和爆炸事故，威胁人身和设备安全</a:t>
                </a:r>
                <a:endParaRPr/>
              </a:p>
            </p:txBody>
          </p:sp>
          <p:pic>
            <p:nvPicPr>
              <p:cNvPr id="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https://d.book118.com/518044121034006041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工程机械液压系统分析—装载机液压系统检修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2024-09-19T23:02:00.407</cp:lastPrinted>
  <dcterms:created xsi:type="dcterms:W3CDTF">2024-09-19T15:02:00Z</dcterms:created>
  <dcterms:modified xsi:type="dcterms:W3CDTF">2024-09-19T15:02:02Z</dcterms:modified>
</cp:coreProperties>
</file>