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74219-B5A1-4A9E-BCE2-E669DD540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9461E-FD0A-4081-81DB-563B46109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67F3E-79B5-4F3D-9049-66D8FA9B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9ED3F-F403-471B-8BA2-8CD42086B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C2F84F-AD09-43AC-87A4-A00956822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281029-8ABC-4DD4-92D9-3EF7C70FE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E045DD-E59C-4861-A94C-0266E4F9E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D0B3A-68D3-4372-BE7F-ADB954700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EDCD4-0458-443A-AA5D-E4E070B58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FD0C0-5D53-4A04-A261-5BD1E5EF8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801B5-ECC4-491F-A5C0-F269F1F62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45132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软件图形户界面设计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软件图形用户界面设计概述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用户需求分析与目标设定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界面设计元素与技巧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界面设计流程与实践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通过优化图形界面设计，使软件更加直观、易用，提高用户满意度。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663" b="466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优秀的图形界面设计可以提升软件整体形象，使其在同类产品中脱颖而出。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增强软件竞争力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随着用户对软件界面设计要求的提高，进行专业的图形界面设计已成为软件开发的重要环节。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653" r="1865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3526" b="352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5047" b="1504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阐述图形界面设计的基本原则，如直观性、一致性、可用性等。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介绍图形界面设计的流程，包括需求分析、原型设计、界面开发、测试评估等环节。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分享图形界面设计中的实用技巧，如色彩搭配、布局规划、图标设计等。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通过具体案例，展示图形界面设计的实际应用及效果。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软件图形用户界面设计概述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软件图形用户界面设计（GUI Design）是指通过图形化手段，将计算机程序的操作界面设计成直观、易用的图形界面，以方便用户与计算机进行交互。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直观性、易用性、美观性、一致性、灵活性。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从早期的命令行界面到图形用户界面，经历了多个发展阶段，如Windows、MacOS等操作系统的推出，以及Web 2.0时代的到来，都推动了GUI设计的不断发展和创新。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当前GUI设计已广泛应用于各个领域，如桌面应用程序、移动应用程序、Web应用程序等。同时，随着人工智能、大数据等技术的发展，GUI设计也在不断融合新技术，提升用户体验。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GUI设计是软件产品的重要组成部分，直接影响用户对软件的第一印象和使用体验。一个优秀的GUI设计可以提高软件的易用性和美观性，降低用户的学习成本和使用难度，从而提升软件的竞争力和用户满意度。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设计不仅关乎软件产品的用户体验和品牌形象，还涉及到人机交互、认知心理学等多个学科领域。通过深入研究用户需求和行为习惯，设计出符合用户心理和行为习惯的GUI界面，可以提高用户的使用效率和愉悦度，推动软件产业的持续发展和创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用户需求分析与目标设定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根据软件的使用场景和功能，将用户划分为不同的群体，如新手用户、熟练用户、专家用户等。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通过用户调研、访谈、问卷调查等方式，收集用户对软件界面的需求和期望。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用户群体划分与需求收集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需求收集方法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用户群体划分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对收集到的用户需求进行整理，去除重复和无效的需求，保留真实有效的需求。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将整理后的需求按照不同的维度进行分类，如功能需求、交互需求、视觉需求等。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344" r="9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需求整理与分类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根据用户需求分类结果，设定软件界面设计的目标，如提高用户体验、增加软件易用性等。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目标量化评估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对设计目标进行量化评估，制定可衡量的指标，以便后续的设计方案评估和优化。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明确设计目标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设计目标设定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界面设计原则与方法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简化操作流程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尽量简化操作流程，减少用户的操作步骤和等待时间，提高软件的易用性。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信息架构清晰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界面设计应遵循简洁明了的原则，信息架构要清晰，使用户能够快速理解软件的功能和操作方式。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避免过度装饰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避免使用过多的图形和动画效果，以免干扰用户的注意力，影响用户体验。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066" b="230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设计风格统一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保持界面设计风格的一致性，包括色彩、字体、图标等元素的使用，使用户在操作过程中能够保持视觉上的连贯性。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操作方式一致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对于相似的功能和操作，应保持操作方式的一致性，避免用户在使用过程中产生混淆。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信息呈现一致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信息的呈现方式也应保持一致，例如提示信息、错误信息等应使用统一的格式和表述方式。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界面设计应提供明确的操作指引，帮助用户了解如何进行操作以及操作后的结果。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明确的操作指引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对于用户的操作，应提供及时的可视化反馈，例如按钮点击后的颜色变化、进度条的显示等，以便用户了解操作的进度和结果。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设计时应考虑可能出现的错误操作，并采取相应的预防措施，如提供撤销功能等。同时，对于用户的错误操作，应提供明确的提示和纠正方法。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错误预防与纠正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图标与图片美观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使用的图标和图片应具有美观性，符合软件的整体风格，同时要注意图标和图片的清晰度和细节表现。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布局合理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界面的布局应合理，元素之间的间距和排列应符合视觉习惯，保持整体的平衡感和美感。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色彩搭配和谐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界面设计应注重色彩搭配的和谐性，选择与软件主题相符的色彩，同时注意色彩的对比度和饱和度对视觉效果的影响。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美观性原则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界面设计元素与技巧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了解色彩心理学原理，运用恰当的颜色搭配来传达特定的情感或氛围。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43" r="1694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对比度与可读性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主题与风格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829" r="2482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确保足够的对比度以提高文本的可读性，同时注意色彩搭配对视觉舒适度的影响。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根据软件定位和用户群体，选择适合的色彩主题和风格，如商务、教育、娱乐等。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色彩搭配与运用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符号化表达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运用简洁的图形元素传达功能或操作的含义，降低用户学习成本。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一致性与规范性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保持图标风格的一致性，遵循行业或平台的图标设计规范。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可识别性与可访问性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确保图标在不同尺寸和分辨率下的可识别性，同时考虑色盲等特殊用户的需求。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图标设计与使用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https://d.book118.com/518045132014006036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2024-09-15T05:40:07.119</cp:lastPrinted>
  <dcterms:created xsi:type="dcterms:W3CDTF">2024-09-14T21:40:07Z</dcterms:created>
  <dcterms:modified xsi:type="dcterms:W3CDTF">2024-09-14T21:40:09Z</dcterms:modified>
</cp:coreProperties>
</file>