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7AE46-7209-41BE-8E07-68C25721B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1ACFD-4E6C-4871-A6F7-18F5715EC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275F3-5223-4978-B6C7-17D02642A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01DD94-DF5F-46B0-8F57-B3FC27E88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9F57AB-9655-42AC-B068-531C8ABB0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3C47EF-1A38-4443-8255-DA8955A1E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09267B-D375-49D6-A73C-B63344DC9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B508DC-658D-4E3D-BCFB-808B4B37F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E15D81-9CF4-467C-8C04-20817AEE9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B9F21-ABDC-4086-80E2-627796FDC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8A734-0F29-46FE-A79C-E95577E30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46004114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道路排水工程设计全面解析\n## 1.道路排水工程的基本概念与重要性\n### 1.1道路排水工程的作用与目标\n### 1.2道路排水工程的设计原则\n### 1.3道路排水工程的重要性及影响\n## 2.道路排水系统的类型与组成\n### 2.1道路排水系统的分类\n### 2.2道路排水系统的组成部件\n### 2.3道路排水系统的布局与设计要点\n## 3.道路排水工程的设计流程与方法\n### 3.1道路排水工程的设计流程\n### 3.2道路排水工程设计的方法与技巧\n### 3.3道路排水工程设计的实例分析\n## 4.道路排水工程的施工与验收\n### 4.1道路排水工程的施工技术与要求\n### 4.2道路排水工程的验收标准与方法\n### 4.3道路排水工程的维护与管理\n## 5.道路排水工程的技术创新与发展趋势\n### 5.1道路排水工程的新技术与新材料应用\n### 5.2道路排水工程的发展趋势与挑战\n### 5.3提高道路排水工程设计水平的策略与建议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道路排水工程设计全面解析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1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道路排水工程的基本概念与重要性</a:t>
            </a:r>
            <a:endParaRPr/>
          </a:p>
        </p:txBody>
      </p:sp>
      <p:sp>
        <p:nvSpPr>
          <p:cNvPr id="142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43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作用</a:t>
                </a:r>
                <a:endParaRPr/>
              </a:p>
            </p:txBody>
          </p:sp>
          <p:sp>
            <p:nvSpPr>
              <p:cNvPr id="1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排除道路表面的雨水和地下水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保护道路结构，防止地下水对道路的侵蚀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减少道路积水，提高道路行驶安全</a:t>
                </a:r>
                <a:endParaRPr/>
              </a:p>
            </p:txBody>
          </p:sp>
          <p:sp>
            <p:nvSpPr>
              <p:cNvPr id="18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</a:t>
                </a:r>
                <a:endParaRPr/>
              </a:p>
            </p:txBody>
          </p:sp>
          <p:sp>
            <p:nvSpPr>
              <p:cNvPr id="1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设计合理的排水系统，确保道路排水畅通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考虑环保和景观要求，减少排水设施对周边环境的影响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降低排水工程成本，提高经济效益</a:t>
                </a:r>
                <a:endParaRPr/>
              </a:p>
            </p:txBody>
          </p:sp>
          <p:sp>
            <p:nvSpPr>
              <p:cNvPr id="19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道路排水工程的作用与目标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安全性原则</a:t>
                </a:r>
                <a:endParaRPr/>
              </a:p>
            </p:txBody>
          </p:sp>
          <p:sp>
            <p:nvSpPr>
              <p:cNvPr id="20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确保排水设施在极端天气条件下的稳定性和可靠性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考虑道路行驶安全，避免排水设施对行车造成干扰</a:t>
                </a:r>
                <a:endParaRPr/>
              </a:p>
            </p:txBody>
          </p:sp>
        </p:grpSp>
        <p:grpSp>
          <p:nvGrpSpPr>
            <p:cNvPr id="20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环保性原则</a:t>
                </a:r>
                <a:endParaRPr/>
              </a:p>
            </p:txBody>
          </p:sp>
          <p:sp>
            <p:nvSpPr>
              <p:cNvPr id="20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减少排水过程中的噪音和对周边环境的影响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采用生态友好的排水设施和材料</a:t>
                </a:r>
                <a:endParaRPr/>
              </a:p>
            </p:txBody>
          </p:sp>
        </p:grpSp>
        <p:grpSp>
          <p:nvGrpSpPr>
            <p:cNvPr id="20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经济性原则</a:t>
                </a:r>
                <a:endParaRPr/>
              </a:p>
            </p:txBody>
          </p:sp>
          <p:sp>
            <p:nvSpPr>
              <p:cNvPr id="21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平衡排水效果和工程成本，提高投资效益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考虑排水设施的维护和运行成本</a:t>
                </a:r>
                <a:endParaRPr/>
              </a:p>
            </p:txBody>
          </p: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道路排水工程的设计原则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道路排水工程的重要性及影响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保障道路的正常运行和使用寿命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防止道路积水和地下水对道路结构的侵蚀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提高道路行驶安全，减少交通事故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排水工程的质量直接影响道路的使用性能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排水工程的设计和施工对周边环境产生影响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排水工程的运行和维护对道路寿命产生影响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6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道路排水系统的类型与组成</a:t>
            </a:r>
            <a:endParaRPr/>
          </a:p>
        </p:txBody>
      </p:sp>
      <p:sp>
        <p:nvSpPr>
          <p:cNvPr id="227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28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按排水方式分类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明沟排水系统：通过暴露的排水沟进行排水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暗沟排水系统：通过隐藏的排水管道进行排水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按排水对象分类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道路排水系统：针对道路表面的排水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桥梁排水系统：针对桥梁结构的排水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隧道排水系统：针对隧道结构的排水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道路排水系统的分类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道路排水系统的组成部件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50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排水沟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明沟：暴露在道路表面的排水沟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暗沟：隐藏在道路下方的排水管道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55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排水管道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主管道：连接排水沟和排水泵站的管道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支管道：连接主管道和排水设施的管道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60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排水泵站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提升泵站：将排水管道中的水提升至更高位置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污水泵站：将排水管道中的污水输送至污水处理厂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65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排水设施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雨水口：收集道路表面雨水的设施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截水沟：防止地下水进入排水系统的设施</a:t>
                </a:r>
                <a:endParaRPr/>
              </a:p>
            </p:txBody>
          </p:sp>
          <p:pic>
            <p:nvPicPr>
              <p:cNvPr id="2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道路排水系统的布局与设计要点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布局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排水系统的布局应根据道路地形、水文条件和周边环境进行设计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排水系统的布局应满足道路排水的要求，同时考虑环保和景观要求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设计要点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排水沟的设计应考虑排水能力和过水断面的要求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排水管道的设计应考虑管道的直径、材质和坡度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排水泵站的设计应考虑泵站的扬程、流量和效率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道路排水工程的设计流程与方法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1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椭圆 49"/>
          <p:cNvSpPr>
            <a:spLocks noChangeAspect="1"/>
          </p:cNvSpPr>
          <p:nvPr/>
        </p:nvSpPr>
        <p:spPr>
          <a:xfrm>
            <a:off x="6756206" y="2073675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3" name="椭圆 2"/>
          <p:cNvSpPr>
            <a:spLocks noChangeAspect="1"/>
          </p:cNvSpPr>
          <p:nvPr/>
        </p:nvSpPr>
        <p:spPr>
          <a:xfrm>
            <a:off x="6756206" y="3213000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03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4" name="椭圆 1"/>
          <p:cNvSpPr>
            <a:spLocks noChangeAspect="1"/>
          </p:cNvSpPr>
          <p:nvPr/>
        </p:nvSpPr>
        <p:spPr>
          <a:xfrm>
            <a:off x="6756206" y="4352325"/>
            <a:ext cx="864000" cy="86400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04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5" name="椭圆 18"/>
          <p:cNvSpPr>
            <a:spLocks noChangeAspect="1"/>
          </p:cNvSpPr>
          <p:nvPr/>
        </p:nvSpPr>
        <p:spPr>
          <a:xfrm>
            <a:off x="6756206" y="93435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16" name="椭圆 22"/>
          <p:cNvSpPr>
            <a:spLocks noChangeAspect="1"/>
          </p:cNvSpPr>
          <p:nvPr/>
        </p:nvSpPr>
        <p:spPr>
          <a:xfrm>
            <a:off x="6756206" y="5491649"/>
            <a:ext cx="864000" cy="8640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05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3086112" y="934351"/>
            <a:ext cx="8204187" cy="5923712"/>
            <a:chOff x="3086112" y="934351"/>
            <a:chExt cx="8204187" cy="5923712"/>
          </a:xfrm>
        </p:grpSpPr>
        <p:grpSp>
          <p:nvGrpSpPr>
            <p:cNvPr id="18" name=""/>
            <p:cNvGrpSpPr/>
            <p:nvPr/>
          </p:nvGrpSpPr>
          <p:grpSpPr>
            <a:xfrm>
              <a:off x="7877765" y="934351"/>
              <a:ext cx="3412534" cy="1366414"/>
              <a:chOff x="7877765" y="934351"/>
              <a:chExt cx="3412534" cy="1366414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934351"/>
                <a:ext cx="341253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工程项目立项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877765" y="1334461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确定道路排水工程的项目目标和范围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编制工程项目建议书和可行性研究报告</a:t>
                </a:r>
                <a:endParaRPr/>
              </a:p>
            </p:txBody>
          </p:sp>
        </p:grpSp>
        <p:grpSp>
          <p:nvGrpSpPr>
            <p:cNvPr id="21" name=""/>
            <p:cNvGrpSpPr/>
            <p:nvPr/>
          </p:nvGrpSpPr>
          <p:grpSpPr>
            <a:xfrm>
              <a:off x="3086112" y="2073675"/>
              <a:ext cx="3412535" cy="1366414"/>
              <a:chOff x="3086112" y="2073675"/>
              <a:chExt cx="3412535" cy="13664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086112" y="2073675"/>
                <a:ext cx="341253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工程方案设计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086112" y="2473785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进行道路排水工程现场调查和测量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编制道路排水工程设计方案</a:t>
                </a:r>
                <a:endParaRPr/>
              </a:p>
            </p:txBody>
          </p:sp>
        </p:grpSp>
        <p:grpSp>
          <p:nvGrpSpPr>
            <p:cNvPr id="24" name=""/>
            <p:cNvGrpSpPr/>
            <p:nvPr/>
          </p:nvGrpSpPr>
          <p:grpSpPr>
            <a:xfrm>
              <a:off x="7877764" y="3212999"/>
              <a:ext cx="3412534" cy="1366414"/>
              <a:chOff x="7877764" y="3212999"/>
              <a:chExt cx="3412534" cy="1366414"/>
            </a:xfrm>
          </p:grpSpPr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5" y="3212999"/>
                <a:ext cx="341253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工程初步设计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877764" y="3613109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根据设计方案进行道路排水工程的初步设计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编制道路排水工程初步设计文件</a:t>
                </a:r>
                <a:endParaRPr/>
              </a:p>
            </p:txBody>
          </p:sp>
        </p:grpSp>
        <p:grpSp>
          <p:nvGrpSpPr>
            <p:cNvPr id="27" name=""/>
            <p:cNvGrpSpPr/>
            <p:nvPr/>
          </p:nvGrpSpPr>
          <p:grpSpPr>
            <a:xfrm>
              <a:off x="3086112" y="4352324"/>
              <a:ext cx="3412535" cy="1366414"/>
              <a:chOff x="3086112" y="4352324"/>
              <a:chExt cx="3412535" cy="1366414"/>
            </a:xfrm>
          </p:grpSpPr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086112" y="4352324"/>
                <a:ext cx="3412535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工程施工图设计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086112" y="4752434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根据初步设计文件进行道路排水工程的施工图设计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编制道路排水工程施工图设计文件</a:t>
                </a:r>
                <a:endParaRPr/>
              </a:p>
            </p:txBody>
          </p:sp>
        </p:grpSp>
        <p:grpSp>
          <p:nvGrpSpPr>
            <p:cNvPr id="30" name=""/>
            <p:cNvGrpSpPr/>
            <p:nvPr/>
          </p:nvGrpSpPr>
          <p:grpSpPr>
            <a:xfrm>
              <a:off x="7877765" y="5491649"/>
              <a:ext cx="3412534" cy="1366414"/>
              <a:chOff x="7877765" y="5491649"/>
              <a:chExt cx="3412534" cy="1366414"/>
            </a:xfrm>
          </p:grpSpPr>
          <p:sp>
            <p:nvSpPr>
              <p:cNvPr id="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77766" y="5491649"/>
                <a:ext cx="3412533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工程施工与验收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877765" y="5891759"/>
                <a:ext cx="3412534" cy="966304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组织道路排水工程的施工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进行道路排水工程的验收</a:t>
                </a:r>
                <a:endParaRPr/>
              </a:p>
            </p:txBody>
          </p:sp>
        </p:grpSp>
      </p:grpSp>
      <p:sp>
        <p:nvSpPr>
          <p:cNvPr id="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道路排水工程的设计流程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https://d.book118.com/518046004114006037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道路排水工程设计全面解析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2024-09-17T16:58:24.161</cp:lastPrinted>
  <dcterms:created xsi:type="dcterms:W3CDTF">2024-09-17T08:58:24Z</dcterms:created>
  <dcterms:modified xsi:type="dcterms:W3CDTF">2024-09-17T08:58:26Z</dcterms:modified>
</cp:coreProperties>
</file>