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E6806-B423-47C4-AC7D-CDBB68DA6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FEC4A-B53B-4439-A742-BA33BDC6E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B76AD-F876-4BE5-BBA8-BA1EF9405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2B2A9-7A03-4B6F-BE0A-80080410C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63A857-6D80-4464-98E0-F0FB2CC08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9D118B-87FE-409E-82F5-6C712E6CB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0324AF-DD9E-4274-9D61-C498EB27A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E27C9-57F2-47D1-AB6A-E454BC122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BCB37-B737-415F-85F2-A85C5D8BB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C44E5-FCF8-4C70-AB23-A0AA3CCE6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43840-F904-4576-BCD7-F9896AAFF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46110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推拿常用手法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推拿手法简介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推拿手法的技巧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推拿常用手法详解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推拿手法在临床上的应用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推拿手法的未来发展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推拿手法简介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推拿手法是指通过特定的手法技巧，在人体特定部位或穴位上进行推、拿、揉、捏、搓、按等操作，以达到舒缓肌肉紧张、缓解疼痛、促进气血流通等目的的按摩方法。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推拿手法具有悠久的历史和深厚的理论基础，是中国传统医学的重要组成部分。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推拿手法的定义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推拿手法能够舒缓肌肉紧张，缓解身体各部位的疼痛，对于缓解慢性疼痛和肌肉疲劳有良好效果。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推拿手法能够刺激穴位和经络，促进气血流通，改善血液循环，有助于缓解身体不适和疲劳。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促进气血流通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推拿手法能够调节身体机能，增强身体免疫力，提高身体自愈能力，对于预防疾病和康复治疗有积极作用。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调节身体机能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推拿手法的重要性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轻柔推拿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深层推拿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运动推拿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温热推拿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推拿手法的分类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01" r="1450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52" r="55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03" r="80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880" r="1588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以轻柔、缓慢的手法为主，适用于放松肌肉和缓解疲劳。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以深层刺激的手法为主，适用于缓解慢性疼痛和肌肉紧张。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以运动和拉伸的手法为主，适用于运动康复和预防运动损伤。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以温热刺激的手法为主，适用于缓解寒性疼痛和促进血液循环。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推拿手法的技巧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99" b="1449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625" r="1162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327" r="203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推拿手法的要领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推拿时力度要适中，根据患者的体质和需要调整力度，避免过重或过轻。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推拿时要掌握节奏感，动作要有规律、有节奏，不要忽快忽慢。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推拿时要保持持久稳定的压力，不要忽轻忽重，以免影响治疗效果。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推拿时要使力均匀渗透到深层肌肉和筋膜，不要只停留在表面。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力度适中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节奏感强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持久稳定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均匀渗透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915" b="149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171" r="161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推拿前要洗手，保持手部清洁卫生，以免引起感染。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注意手部卫生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推拿时避免过度用力，以免造成肌肉拉伤或其它损伤。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推拿时要留意患者的反应，如果感到不适或疼痛，应立即停止并咨询医生。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注意患者反应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推拿时间不宜过长，一般建议每次20-30分钟。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注意推拿时间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推拿手法的注意事项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可以在自己的身体上模拟练习推拿手法，感受力度和节奏感。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模拟练习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可以使用按摩球、按摩棒等工具进行练习，提高手部感知和力度控制能力。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练习工具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可以观看推拿教学视频教程，学习正确的推拿手法和技巧。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视频教程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在实践中不断摸索和练习，积累经验，提高自己的推拿技巧。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推拿手法的练习方法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推拿常用手法详解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用手指指腹或手掌在皮肤上做轻柔、缓和的旋转运动。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揉法是一种轻柔的推拿手法，通过在皮肤上做旋转运动来刺激穴位和肌肉，具有舒缓肌肉紧张、促进血液循环和缓解疼痛的作用。揉法一般使用手指指腹或手掌进行操作，力度要轻柔、均匀，避免过度用力导致皮肤损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揉法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https://d.book118.com/518046110046006034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2024-09-12T16:58:53.818</cp:lastPrinted>
  <dcterms:created xsi:type="dcterms:W3CDTF">2024-09-12T08:58:53Z</dcterms:created>
  <dcterms:modified xsi:type="dcterms:W3CDTF">2024-09-12T08:58:55Z</dcterms:modified>
</cp:coreProperties>
</file>