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3D9CE-CB74-4E28-ABE3-DDB5EBA8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E545D-268C-45AE-9CB6-2957D1060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65310-F0B8-4C07-BFBE-697A227B8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05437-C804-4FD6-99DF-E5BE882DB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F0F62-EF2C-4C4F-BD59-1E8D8567C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08D30-5328-4C0F-B86E-C670104A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7169B-100E-4A6B-8658-7E1F56102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99AB1-BD1B-41F9-889F-B62FCB642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68730-EB94-4825-9269-2C8B0580A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B4D32-93C5-4684-8DE1-70FA464A6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9A8DF-336E-4E0A-A5E9-6C38C747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6125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安全生产文档管理与更新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安全生产文档的创建与编辑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安全生产文档的存储与备份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安全生产文档的检索与使用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安全生产文档的更新与维护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安全生产文档管理的挑战与对策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文档管理概述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文档管理的定义与重要性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文档管理是指对企业或组织内部所产生的各类文档进行系统化、规范化、科学化的管理，以确保文档的安全性、完整性和可用性。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保障企业信息安全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通过对文档的严格管理，可以防止信息泄露和非法访问，确保企业信息安全。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规范的文档管理可以提高员工查找和使用文档的效率，从而提高工作效率。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文档是企业知识的载体，通过文档管理可以促进企业内部的知识共享和交流。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安全生产文档涉及专业的安全知识和技能，需要专业人员进行编写和管理。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安全生产文档需要实时更新，以反映最新的安全法规、标准和企业安全状况。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安全生产文档的特点与分类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保密性：部分安全生产文档可能涉及企业机密，需要严格保密。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62" b="7862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安全生产文档的特点与分类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包括国家、地方和行业的安全法规、标准和规范等。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包括企业内部的各项安全管理制度和规定等。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安全生产文档的特点与分类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安全法规与标准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包括安全设备操作手册、安全技术说明书等。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安全培训与考核资料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包括安全培训计划、教材、考核试卷等。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677" r="24677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安全生产文档的特点与分类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确保文档的安全性、完整性和可用性。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提高文档的使用效率和管理效率。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文档管理的目标与原则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对文档进行统一分类、编号和存储，确保文档的一致性和规范性。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对涉及机密的文档进行加密处理，确保文档的安全性和保密性。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对文档进行实时更新和维护，确保文档的时效性和准确性。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提供便捷的文档检索和使用功能，提高员工使用文档的便利性。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安全生产文档管理体系建立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建立文档分类体系，对不同类型的文档进行分类管理，方便文档的查找和使用。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制定安全生产文档管理制度，明确文档的编制、审批、发布、使用、保管、更新和废止等管理要求。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制定文档规范，统一文档的格式、内容、编号等，确保文档的一致性和易读性。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制定文档管理制度与规范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708" b="6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设立专门的文档管理岗位，负责文档的收集、整理、保管、更新等工作。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明确文档管理人员的职责和权限，确保文档管理的规范性和有效性。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建立文档管理考核和奖惩机制，对文档管理工作进行定期考核和奖惩，提高文档管理水平。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设立文档管理岗位与职责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建立文档管理流程，包括文档的编制、审批、发布、使用、保管、更新和废止等环节。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制定文档管理标准，明确各环节的具体要求和操作规范，确保文档管理的标准化和规范化。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建立文档管理信息化系统，实现文档的电子化管理和自动化流程，提高文档管理效率。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224" r="1622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建立文档管理流程与标准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安全生产文档的创建与编辑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2321" r="12321"/>
          <a:stretch>
            <a:fillRect/>
          </a:stretch>
        </p:blipFill>
        <p:spPr>
          <a:xfrm>
            <a:off x="8437171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在创建文档前，需要明确文档的目的和受众，以便确定文档的内容和格式。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明确文档目的和受众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文档内容需要遵循国家和行业相关法规和标准，确保文档的合规性。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遵循相关法规和标准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在文档中，需要使用专业术语和表述，确保文档的准确性和专业性。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使用专业术语和表述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文档需要注重可读性和易理解性，以便受众能够快速了解文档内容。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注重文档的可读性和易理解性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文档创建的要求与规范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https://d.book118.com/518046125102006040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2024-09-19T04:07:39.887</cp:lastPrinted>
  <dcterms:created xsi:type="dcterms:W3CDTF">2024-09-18T20:07:39Z</dcterms:created>
  <dcterms:modified xsi:type="dcterms:W3CDTF">2024-09-18T20:07:42Z</dcterms:modified>
</cp:coreProperties>
</file>