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PCNGR+MS-UIGothic"/>
      <p:regular r:id="rId15"/>
    </p:embeddedFont>
    <p:embeddedFont>
      <p:font typeface="AJKFGG+EGAIDO+ArialMT"/>
      <p:regular r:id="rId16"/>
    </p:embeddedFont>
    <p:embeddedFont>
      <p:font typeface="ITKHRG+OULQSW+MicrosoftYaHei"/>
      <p:regular r:id="rId17"/>
    </p:embeddedFont>
    <p:embeddedFont>
      <p:font typeface="LIDLNT+MICFST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698AA-6AA0-48FB-BB90-358BC4F0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74EB1-72F8-4358-98A9-ABFF74049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41F67-60E2-4FA7-B7C9-71C0BD7A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1BCBB-F761-41C1-B26F-F634C4B1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E4F4C-409B-469F-82DA-005C856B2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52F20-1271-48E0-A3FF-8343C2C7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6CB65-9290-4742-B19A-E4C3ADA1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D757F-D021-4BD1-BF48-F26519D6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0DCDF-8249-440F-8254-86007473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13C1E-2300-44CA-9D50-D0EB475F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DEA19-5D40-4E97-BC81-2AEB1019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7012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APCNGR+MS-UIGothic"/>
                <a:cs typeface="APCNGR+MS-UIGothic"/>
              </a:rPr>
              <a:t>两化深度融合之智慧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74335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APCNGR+MS-UIGothic"/>
                <a:cs typeface="APCNGR+MS-UIGothic"/>
              </a:rPr>
              <a:t>园区建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设课</a:t>
            </a:r>
            <a:r>
              <a:rPr sz="5150">
                <a:solidFill>
                  <a:srgbClr val="27DFF4"/>
                </a:solidFill>
                <a:latin typeface="APCNGR+MS-UIGothic"/>
                <a:cs typeface="APCNG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KFGG+EGAIDO+ArialMT"/>
                <a:cs typeface="AJKFGG+EGAID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智慧园区概述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TKHRG+OULQSW+MicrosoftYaHei"/>
                <a:cs typeface="ITKHRG+OULQSW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439861" cy="24293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KFGG+EGAIDO+ArialMT"/>
                <a:cs typeface="AJKFGG+EGAID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智慧园区建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的核心技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KFGG+EGAIDO+ArialMT"/>
                <a:cs typeface="AJKFGG+EGAID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智慧园区的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划与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KFGG+EGAIDO+ArialMT"/>
                <a:cs typeface="AJKFGG+EGAID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智慧园区的建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与运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KFGG+EGAIDO+ArialMT"/>
                <a:cs typeface="AJKFGG+EGAID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智慧园区建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的案例与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APCNGR+MS-UIGothic"/>
                <a:cs typeface="APCNGR+MS-UIGothic"/>
              </a:rPr>
              <a:t>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PCNGR+MS-UIGothic"/>
                <a:cs typeface="APCNG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LIDLNT+MICFST+MicrosoftYaHei-Bold"/>
                <a:cs typeface="LIDLNT+MICFS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APCNGR+MS-UIGothic"/>
                <a:cs typeface="APCNGR+MS-UIGothic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智慧园区的定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APCNGR+MS-UIGothic"/>
                <a:cs typeface="APCNGR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APCNGR+MS-UIGothic"/>
                <a:cs typeface="APCNGR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智慧园区的建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背景与意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意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智慧园区的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状与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APCNGR+MS-UIGothic"/>
                <a:cs typeface="APCNGR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APCNGR+MS-UIGothic"/>
                <a:cs typeface="APCNGR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>
                <a:solidFill>
                  <a:srgbClr val="00B6FF"/>
                </a:solidFill>
                <a:latin typeface="APCNGR+MS-UIGothic"/>
                <a:cs typeface="APCNGR+MS-UIGothic"/>
              </a:rPr>
              <a:t>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目前，我国智慧园区建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取得了一定的成果，涌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一批具有代表性的智慧园区。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些智慧园区在信息化基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施建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、智能化管理和服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等方面取得了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796715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未来，智慧园区将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向着智能化、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色化、服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化方向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展。一方面，园区将更加注重信息化基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施的升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完善，提高园区的智能化水平；另一方面，园区将更加注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保和服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量提升，推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园区的可持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展。同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，随着</a:t>
            </a:r>
            <a:r>
              <a:rPr sz="1350">
                <a:solidFill>
                  <a:srgbClr val="FFFFFF"/>
                </a:solidFill>
                <a:latin typeface="ITKHRG+OULQSW+MicrosoftYaHei"/>
                <a:cs typeface="ITKHRG+OULQSW+MicrosoftYaHei"/>
              </a:rPr>
              <a:t>5G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、物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网、人工智能等新技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的不断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展和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用，智慧园区的建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将迎来更加广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阔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展空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APCNGR+MS-UIGothic"/>
                <a:cs typeface="APCNG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LIDLNT+MICFST+MicrosoftYaHei-Bold"/>
                <a:cs typeface="LIDLNT+MICFS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APCNGR+MS-UIGothic"/>
                <a:cs typeface="APCNGR+MS-UIGothic"/>
              </a:rPr>
              <a:t>智慧园区建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设</a:t>
            </a:r>
            <a:r>
              <a:rPr sz="3800" spc="25">
                <a:solidFill>
                  <a:srgbClr val="27DFF4"/>
                </a:solidFill>
                <a:latin typeface="APCNGR+MS-UIGothic"/>
                <a:cs typeface="APCNGR+MS-UIGothic"/>
              </a:rPr>
              <a:t>的核心技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网技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IDLNT+MICFST+MicrosoftYaHei-Bold"/>
                <a:cs typeface="LIDLNT+MICFS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IDLNT+MICFST+MicrosoftYaHei-Bold"/>
                <a:cs typeface="LIDLNT+MICFS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IDLNT+MICFST+MicrosoftYaHei-Bold"/>
                <a:cs typeface="LIDLNT+MICFS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APCNGR+MS-UIGothic"/>
                <a:cs typeface="APCNGR+MS-UIGothic"/>
              </a:rPr>
              <a:t>物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00B6FF"/>
                </a:solidFill>
                <a:latin typeface="APCNGR+MS-UIGothic"/>
                <a:cs typeface="APCNGR+MS-UIGothic"/>
              </a:rPr>
              <a:t>网平台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00B6FF"/>
                </a:solidFill>
                <a:latin typeface="APCNGR+MS-UIGothic"/>
                <a:cs typeface="APCNGR+MS-UIGothic"/>
              </a:rPr>
              <a:t>感器网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PCNGR+MS-UIGothic"/>
                <a:cs typeface="APCNGR+MS-UIGothic"/>
              </a:rPr>
              <a:t>智能化控制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大数据技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数据整合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数据分析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数据可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视</a:t>
            </a:r>
            <a:r>
              <a:rPr sz="2300">
                <a:solidFill>
                  <a:srgbClr val="00B6FF"/>
                </a:solidFill>
                <a:latin typeface="APCNGR+MS-UIGothic"/>
                <a:cs typeface="APCNGR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CNGR+MS-UIGothic"/>
                <a:cs typeface="APCNGR+MS-UIGothic"/>
              </a:rPr>
              <a:t>人工智能技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智能服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智能安防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PCNGR+MS-UIGothic"/>
                <a:cs typeface="APCNGR+MS-UIGothic"/>
              </a:rPr>
              <a:t>智能运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https://d.book118.com/518047012140006037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APCNGR+MS-UIGothic</vt:lpstr>
      <vt:lpstr>SimSun</vt:lpstr>
      <vt:lpstr>AJKFGG+EGAIDO+ArialMT</vt:lpstr>
      <vt:lpstr>Times New Roman</vt:lpstr>
      <vt:lpstr>ITKHRG+OULQSW+MicrosoftYaHei</vt:lpstr>
      <vt:lpstr>LIDLNT+MICFST+MicrosoftYaHei-Bold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2024-09-18T00:54:43.278</cp:lastPrinted>
  <dcterms:created xsi:type="dcterms:W3CDTF">2024-09-17T16:54:43Z</dcterms:created>
  <dcterms:modified xsi:type="dcterms:W3CDTF">2024-09-17T16:54:44Z</dcterms:modified>
</cp:coreProperties>
</file>