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6FF82-F81A-44A3-81B4-0C2CDF9C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DAEA9-BF03-4935-B781-719BA022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A5BC4-D41E-43B7-8B39-70D932811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324DA-46B8-45F5-BCBE-75EF6324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5E40E-9C46-4C69-8582-FFB0E303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1B7D1-1CCF-40FA-8FA7-C4D06975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0CB3D-170B-4820-AF13-7A0E7058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64B5C-48E1-498E-B66F-8B0F925E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5014E-3915-42A1-9DD0-F799AB9E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C3B2-FE1D-4987-8291-A440F9B4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DECCA-4B48-4E5F-8CA9-5D9CA474B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7026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人造子宫技术原理及构造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伦理道德问题探讨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总结归纳与启示意义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本报告旨在分析人造子宫技术的最新研究进展、应用前景以及伦理、法律和社会等方面的挑战，为相关领域的决策者、研究者和公众提供全面、客观的信息和参考。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殖医学和生物工程技术的快速发展，人造子宫技术逐渐成为研究热点。人造子宫技术为不孕不育、早产等问题的解决提供了新的可能，同时也引发了广泛的伦理、法律和社会争议。因此，对人造子宫技术进行深入分析和探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人造子宫定义及发展历程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人造子宫是一种模拟母体子宫环境，为胚胎或早产儿提供生长发育所需营养和生理支持的生物医学装置。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技术的研究起源于20世纪，随着生物医学工程、组织工程和生殖医学等领域的不断进步，人造子宫技术得到了快速发展。近年来，多个研究团队成功开发出不同类型的人造子宫原型，并在动物实验中取得了显著成果。然而，人造子宫技术仍处于研究阶段，距离临床应用还有较长的路要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人造子宫技术原理及构造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26" r="121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仿生学原理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人造子宫借鉴了自然界生物体的结构和功能，通过仿生学原理模拟母体子宫环境，为胎儿提供类似母体内的生长条件。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生物医学工程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结合生物医学工程技术，人造子宫能够模拟母体内的生理环境，包括温度、湿度、营养供给等，确保胎儿在人造环境中正常发育。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引入人工智能和机器学习技术，实现对胎儿生长过程的实时监测与调控，确保胎儿健康发育。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子宫腔体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营养供给系统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废物排出系统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温控系统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构造组成与功能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44" r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模拟母体子宫腔体，提供胎儿生长的空间，采用生物相容性材料制造，确保安全性。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通过模拟母体血液循环系统，为胎儿提供必要的营养物质和氧气，确保胎儿正常发育。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模拟母体排泄系统，及时排出胎儿产生的废物和二氧化碳，保持人造子宫内环境清洁。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模拟母体子宫内温度，提供适宜的恒温环境，确保胎儿在稳定的温度条件下生长。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通过模拟母体子宫内的羊水成分和量，为胎儿提供类似母体内的浮力支持和保护。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921" b="189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羊水环境模拟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根据母体在妊娠期间的激素水平变化，人造子宫能够模拟并调节相应的激素分泌，以满足胎儿发育需求。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母体激素模拟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35" r="1833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模拟母体子宫内的微生物菌群，为胎儿建立健康的微生物环境，促进免疫系统发育。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微生物环境模拟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生理环境模拟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人造子宫主要适用于因各种原因导致的女性不孕症，如子宫发育不良、子宫切除术后、严重的子宫内膜异位症等。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对于患有严重心、肝、肾等重要脏器疾病，以及不能耐受妊娠的女性，人造子宫技术不适用。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适应症范围及禁忌症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人造子宫技术通过模拟自然子宫环境，为患者提供一个适合胚胎着床和发育的场所。治疗方法主要包括激素替代疗法、胚胎移植等。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医生会对患者进行全面的身体检查和评估，确定是否适合接受人造子宫技术。然后，根据患者的具体情况，制定个性化的治疗方案。在激素替代疗法的帮助下，患者的子宫内膜会逐渐增厚，为胚胎着床做好准备。最后，医生会将胚胎移植到人造子宫中，患者需按照医嘱进行后续的治疗和随访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治疗方法与操作过程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https://d.book118.com/518047026117006044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2024-09-25T01:24:43.658</cp:lastPrinted>
  <dcterms:created xsi:type="dcterms:W3CDTF">2024-09-24T17:24:43Z</dcterms:created>
  <dcterms:modified xsi:type="dcterms:W3CDTF">2024-09-24T17:24:45Z</dcterms:modified>
</cp:coreProperties>
</file>