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60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tags" Target="../tags/tag8.xml" /><Relationship Id="rId16" Type="http://schemas.openxmlformats.org/officeDocument/2006/relationships/tags" Target="../tags/tag9.xml" /><Relationship Id="rId17" Type="http://schemas.openxmlformats.org/officeDocument/2006/relationships/tags" Target="../tags/tag10.xml" /><Relationship Id="rId18" Type="http://schemas.openxmlformats.org/officeDocument/2006/relationships/tags" Target="../tags/tag11.xml" /><Relationship Id="rId19" Type="http://schemas.openxmlformats.org/officeDocument/2006/relationships/tags" Target="../tags/tag12.xml" /><Relationship Id="rId2" Type="http://schemas.openxmlformats.org/officeDocument/2006/relationships/tags" Target="../tags/tag1.xml" /><Relationship Id="rId20" Type="http://schemas.openxmlformats.org/officeDocument/2006/relationships/tags" Target="../tags/tag13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19.xml" /><Relationship Id="rId11" Type="http://schemas.openxmlformats.org/officeDocument/2006/relationships/tags" Target="../tags/tag20.xml" /><Relationship Id="rId12" Type="http://schemas.openxmlformats.org/officeDocument/2006/relationships/tags" Target="../tags/tag21.xml" /><Relationship Id="rId13" Type="http://schemas.openxmlformats.org/officeDocument/2006/relationships/tags" Target="../tags/tag22.xml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image" Target="../media/image4.png" /><Relationship Id="rId4" Type="http://schemas.openxmlformats.org/officeDocument/2006/relationships/tags" Target="../tags/tag15.xml" /><Relationship Id="rId5" Type="http://schemas.openxmlformats.org/officeDocument/2006/relationships/image" Target="../media/image9.png" /><Relationship Id="rId6" Type="http://schemas.openxmlformats.org/officeDocument/2006/relationships/tags" Target="../tags/tag16.xml" /><Relationship Id="rId7" Type="http://schemas.openxmlformats.org/officeDocument/2006/relationships/image" Target="../media/image10.png" /><Relationship Id="rId8" Type="http://schemas.openxmlformats.org/officeDocument/2006/relationships/tags" Target="../tags/tag17.xml" /><Relationship Id="rId9" Type="http://schemas.openxmlformats.org/officeDocument/2006/relationships/tags" Target="../tags/tag1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tags" Target="../tags/tag31.xml" /><Relationship Id="rId14" Type="http://schemas.openxmlformats.org/officeDocument/2006/relationships/tags" Target="../tags/tag3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1.png" /><Relationship Id="rId4" Type="http://schemas.openxmlformats.org/officeDocument/2006/relationships/tags" Target="../tags/tag25.xml" /><Relationship Id="rId5" Type="http://schemas.openxmlformats.org/officeDocument/2006/relationships/image" Target="../media/image12.png" /><Relationship Id="rId6" Type="http://schemas.openxmlformats.org/officeDocument/2006/relationships/tags" Target="../tags/tag26.xml" /><Relationship Id="rId7" Type="http://schemas.openxmlformats.org/officeDocument/2006/relationships/image" Target="../media/image2.png" /><Relationship Id="rId8" Type="http://schemas.openxmlformats.org/officeDocument/2006/relationships/tags" Target="../tags/tag27.xml" /><Relationship Id="rId9" Type="http://schemas.openxmlformats.org/officeDocument/2006/relationships/image" Target="../media/image13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image" Target="../media/image14.png" /><Relationship Id="rId11" Type="http://schemas.openxmlformats.org/officeDocument/2006/relationships/tags" Target="../tags/tag38.xml" /><Relationship Id="rId12" Type="http://schemas.openxmlformats.org/officeDocument/2006/relationships/image" Target="../media/image15.png" /><Relationship Id="rId13" Type="http://schemas.openxmlformats.org/officeDocument/2006/relationships/tags" Target="../tags/tag39.xml" /><Relationship Id="rId14" Type="http://schemas.openxmlformats.org/officeDocument/2006/relationships/image" Target="../media/image16.png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tags" Target="../tags/tag42.xml" /><Relationship Id="rId18" Type="http://schemas.openxmlformats.org/officeDocument/2006/relationships/tags" Target="../tags/tag43.xml" /><Relationship Id="rId19" Type="http://schemas.openxmlformats.org/officeDocument/2006/relationships/tags" Target="../tags/tag44.xml" /><Relationship Id="rId2" Type="http://schemas.openxmlformats.org/officeDocument/2006/relationships/image" Target="../media/image2.png" /><Relationship Id="rId20" Type="http://schemas.openxmlformats.org/officeDocument/2006/relationships/tags" Target="../tags/tag45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4.xml" /><Relationship Id="rId4" Type="http://schemas.openxmlformats.org/officeDocument/2006/relationships/image" Target="../media/image4.png" /><Relationship Id="rId5" Type="http://schemas.openxmlformats.org/officeDocument/2006/relationships/tags" Target="../tags/tag35.xml" /><Relationship Id="rId6" Type="http://schemas.openxmlformats.org/officeDocument/2006/relationships/image" Target="../media/image5.png" /><Relationship Id="rId7" Type="http://schemas.openxmlformats.org/officeDocument/2006/relationships/tags" Target="../tags/tag36.xml" /><Relationship Id="rId8" Type="http://schemas.openxmlformats.org/officeDocument/2006/relationships/image" Target="../media/image6.png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tags" Target="../tags/tag53.xml" /><Relationship Id="rId13" Type="http://schemas.openxmlformats.org/officeDocument/2006/relationships/tags" Target="../tags/tag54.xml" /><Relationship Id="rId14" Type="http://schemas.openxmlformats.org/officeDocument/2006/relationships/tags" Target="../tags/tag55.xml" /><Relationship Id="rId15" Type="http://schemas.openxmlformats.org/officeDocument/2006/relationships/tags" Target="../tags/tag5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46.xml" /><Relationship Id="rId3" Type="http://schemas.openxmlformats.org/officeDocument/2006/relationships/image" Target="../media/image4.png" /><Relationship Id="rId4" Type="http://schemas.openxmlformats.org/officeDocument/2006/relationships/tags" Target="../tags/tag47.xml" /><Relationship Id="rId5" Type="http://schemas.openxmlformats.org/officeDocument/2006/relationships/image" Target="../media/image9.png" /><Relationship Id="rId6" Type="http://schemas.openxmlformats.org/officeDocument/2006/relationships/tags" Target="../tags/tag48.xml" /><Relationship Id="rId7" Type="http://schemas.openxmlformats.org/officeDocument/2006/relationships/image" Target="../media/image10.png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62.xml" /><Relationship Id="rId11" Type="http://schemas.openxmlformats.org/officeDocument/2006/relationships/tags" Target="../tags/tag63.xml" /><Relationship Id="rId12" Type="http://schemas.openxmlformats.org/officeDocument/2006/relationships/tags" Target="../tags/tag64.xml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image" Target="../media/image4.png" /><Relationship Id="rId4" Type="http://schemas.openxmlformats.org/officeDocument/2006/relationships/tags" Target="../tags/tag58.xml" /><Relationship Id="rId5" Type="http://schemas.openxmlformats.org/officeDocument/2006/relationships/image" Target="../media/image9.png" /><Relationship Id="rId6" Type="http://schemas.openxmlformats.org/officeDocument/2006/relationships/tags" Target="../tags/tag59.xml" /><Relationship Id="rId7" Type="http://schemas.openxmlformats.org/officeDocument/2006/relationships/image" Target="../media/image10.png" /><Relationship Id="rId8" Type="http://schemas.openxmlformats.org/officeDocument/2006/relationships/tags" Target="../tags/tag60.xml" /><Relationship Id="rId9" Type="http://schemas.openxmlformats.org/officeDocument/2006/relationships/tags" Target="../tags/tag6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tags" Target="../tags/tag7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image" Target="../media/image4.png" /><Relationship Id="rId4" Type="http://schemas.openxmlformats.org/officeDocument/2006/relationships/tags" Target="../tags/tag71.xml" /><Relationship Id="rId5" Type="http://schemas.openxmlformats.org/officeDocument/2006/relationships/image" Target="../media/image9.png" /><Relationship Id="rId6" Type="http://schemas.openxmlformats.org/officeDocument/2006/relationships/tags" Target="../tags/tag72.xml" /><Relationship Id="rId7" Type="http://schemas.openxmlformats.org/officeDocument/2006/relationships/image" Target="../media/image10.png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image" Target="../media/image9.png" /><Relationship Id="rId4" Type="http://schemas.openxmlformats.org/officeDocument/2006/relationships/tags" Target="../tags/tag80.xml" /><Relationship Id="rId5" Type="http://schemas.openxmlformats.org/officeDocument/2006/relationships/image" Target="../media/image4.png" /><Relationship Id="rId6" Type="http://schemas.openxmlformats.org/officeDocument/2006/relationships/tags" Target="../tags/tag81.xml" /><Relationship Id="rId7" Type="http://schemas.openxmlformats.org/officeDocument/2006/relationships/image" Target="../media/image8.pn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image" Target="../media/image4.png" /><Relationship Id="rId4" Type="http://schemas.openxmlformats.org/officeDocument/2006/relationships/tags" Target="../tags/tag87.xml" /><Relationship Id="rId5" Type="http://schemas.openxmlformats.org/officeDocument/2006/relationships/image" Target="../media/image9.png" /><Relationship Id="rId6" Type="http://schemas.openxmlformats.org/officeDocument/2006/relationships/tags" Target="../tags/tag88.xml" /><Relationship Id="rId7" Type="http://schemas.openxmlformats.org/officeDocument/2006/relationships/image" Target="../media/image10.png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94.xml" /><Relationship Id="rId3" Type="http://schemas.openxmlformats.org/officeDocument/2006/relationships/image" Target="../media/image4.png" /><Relationship Id="rId4" Type="http://schemas.openxmlformats.org/officeDocument/2006/relationships/tags" Target="../tags/tag95.xml" /><Relationship Id="rId5" Type="http://schemas.openxmlformats.org/officeDocument/2006/relationships/image" Target="../media/image9.png" /><Relationship Id="rId6" Type="http://schemas.openxmlformats.org/officeDocument/2006/relationships/tags" Target="../tags/tag96.xml" /><Relationship Id="rId7" Type="http://schemas.openxmlformats.org/officeDocument/2006/relationships/image" Target="../media/image10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08.xml" /><Relationship Id="rId11" Type="http://schemas.openxmlformats.org/officeDocument/2006/relationships/image" Target="../media/image7.png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image" Target="../media/image15.png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104.xml" /><Relationship Id="rId20" Type="http://schemas.openxmlformats.org/officeDocument/2006/relationships/tags" Target="../tags/tag116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3.png" /><Relationship Id="rId4" Type="http://schemas.openxmlformats.org/officeDocument/2006/relationships/tags" Target="../tags/tag105.xml" /><Relationship Id="rId5" Type="http://schemas.openxmlformats.org/officeDocument/2006/relationships/image" Target="../media/image4.png" /><Relationship Id="rId6" Type="http://schemas.openxmlformats.org/officeDocument/2006/relationships/tags" Target="../tags/tag106.xml" /><Relationship Id="rId7" Type="http://schemas.openxmlformats.org/officeDocument/2006/relationships/image" Target="../media/image5.png" /><Relationship Id="rId8" Type="http://schemas.openxmlformats.org/officeDocument/2006/relationships/tags" Target="../tags/tag107.xml" /><Relationship Id="rId9" Type="http://schemas.openxmlformats.org/officeDocument/2006/relationships/image" Target="../media/image6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1D51A-B3CB-417E-BFCF-C5B90A75D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0DA7B-C6EA-435F-952E-5A2E39747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9B518-30A2-4839-BF23-8F480845E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F03B11-3E6C-4CA8-B833-FF18E1510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9D5EDB-3C9F-4CC2-A99E-3B80C6A20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3935E1-0C2E-4A6B-A203-DDC070BF9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6D5625-5274-453C-B199-E6B264096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AB731-8BCA-4D02-B903-B2840CACD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AF1BD-6D62-458A-8117-8789FFDD2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0A5BF-007F-473D-B0F0-7777E54E5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AE72A-2726-4981-B536-F037DADA6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2097163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65" name="图片 1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97167" name="图片 1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2097171" name="图片 10" descr="图片包含 游戏机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173" name="图片 9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3" hasCustomPrompt="1"/>
            <p:custDataLst>
              <p:tags r:id="rId15"/>
            </p:custDataLst>
          </p:nvPr>
        </p:nvSpPr>
        <p:spPr>
          <a:xfrm>
            <a:off x="967995" y="1855470"/>
            <a:ext cx="5968766" cy="11436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ts val="7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7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署名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967995" y="3978910"/>
            <a:ext cx="1465580" cy="39878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967995" y="3077845"/>
            <a:ext cx="5968766" cy="6572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17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179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181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678" name="正文"/>
          <p:cNvSpPr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1" name="直接连接符 7"/>
          <p:cNvCxnSpPr/>
          <p:nvPr>
            <p:custDataLst>
              <p:tags r:id="rId1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2097185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545" y="452008"/>
            <a:ext cx="12211346" cy="4273666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809958" y="761573"/>
            <a:ext cx="3383573" cy="3450635"/>
          </a:xfrm>
          <a:prstGeom prst="rect">
            <a:avLst/>
          </a:prstGeom>
        </p:spPr>
      </p:pic>
      <p:pic>
        <p:nvPicPr>
          <p:cNvPr id="2097189" name="图片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91" name="图片 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302240" y="-1270"/>
            <a:ext cx="1891030" cy="20447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152458" y="699135"/>
            <a:ext cx="5887085" cy="10858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0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任意多边形: 形状 26"/>
          <p:cNvSpPr/>
          <p:nvPr>
            <p:custDataLst>
              <p:tags r:id="rId1"/>
            </p:custDataLst>
          </p:nvPr>
        </p:nvSpPr>
        <p:spPr>
          <a:xfrm>
            <a:off x="0" y="-1270"/>
            <a:ext cx="12192000" cy="6858000"/>
          </a:xfrm>
          <a:custGeom>
            <a:gdLst>
              <a:gd name="connsiteX0" fmla="*/ 0 w 3754581"/>
              <a:gd name="connsiteY0" fmla="*/ 0 h 6858000"/>
              <a:gd name="connsiteX1" fmla="*/ 3754581 w 3754581"/>
              <a:gd name="connsiteY1" fmla="*/ 0 h 6858000"/>
              <a:gd name="connsiteX2" fmla="*/ 3754581 w 3754581"/>
              <a:gd name="connsiteY2" fmla="*/ 6858000 h 6858000"/>
              <a:gd name="connsiteX3" fmla="*/ 0 w 375458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54581" h="6858000">
                <a:moveTo>
                  <a:pt x="0" y="0"/>
                </a:moveTo>
                <a:lnTo>
                  <a:pt x="3754581" y="0"/>
                </a:lnTo>
                <a:lnTo>
                  <a:pt x="375458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pitchFamily="2" charset="-122"/>
            </a:endParaRPr>
          </a:p>
        </p:txBody>
      </p:sp>
      <p:pic>
        <p:nvPicPr>
          <p:cNvPr id="2097193" name="图片 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95" name="图片 4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9673" y="405130"/>
            <a:ext cx="12211346" cy="4273666"/>
          </a:xfrm>
          <a:prstGeom prst="rect">
            <a:avLst/>
          </a:prstGeom>
        </p:spPr>
      </p:pic>
      <p:pic>
        <p:nvPicPr>
          <p:cNvPr id="2097197" name="图片 4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893307" y="1385469"/>
            <a:ext cx="8644877" cy="3798137"/>
          </a:xfrm>
          <a:prstGeom prst="rect">
            <a:avLst/>
          </a:prstGeom>
        </p:spPr>
      </p:pic>
      <p:pic>
        <p:nvPicPr>
          <p:cNvPr id="2097199" name="图片 43" descr="图片包含 游戏机  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201" name="图片 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925560" y="405130"/>
            <a:ext cx="3262630" cy="3893185"/>
          </a:xfrm>
          <a:custGeom>
            <a:gdLst>
              <a:gd name="connsiteX0" fmla="*/ 0 w 4188354"/>
              <a:gd name="connsiteY0" fmla="*/ 0 h 4996407"/>
              <a:gd name="connsiteX1" fmla="*/ 4188354 w 4188354"/>
              <a:gd name="connsiteY1" fmla="*/ 0 h 4996407"/>
              <a:gd name="connsiteX2" fmla="*/ 4188354 w 4188354"/>
              <a:gd name="connsiteY2" fmla="*/ 4996407 h 4996407"/>
              <a:gd name="connsiteX3" fmla="*/ 0 w 4188354"/>
              <a:gd name="connsiteY3" fmla="*/ 4996407 h 49964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88353" h="4996407">
                <a:moveTo>
                  <a:pt x="0" y="0"/>
                </a:moveTo>
                <a:lnTo>
                  <a:pt x="4188354" y="0"/>
                </a:lnTo>
                <a:lnTo>
                  <a:pt x="4188354" y="4996407"/>
                </a:lnTo>
                <a:lnTo>
                  <a:pt x="0" y="4996407"/>
                </a:lnTo>
                <a:close/>
              </a:path>
            </a:pathLst>
          </a:custGeom>
        </p:spPr>
      </p:pic>
      <p:pic>
        <p:nvPicPr>
          <p:cNvPr id="2097203" name="图片 4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096000" y="3978703"/>
            <a:ext cx="6096010" cy="2879297"/>
          </a:xfrm>
          <a:prstGeom prst="rect">
            <a:avLst/>
          </a:prstGeom>
        </p:spPr>
      </p:pic>
      <p:pic>
        <p:nvPicPr>
          <p:cNvPr id="2097205" name="图片 5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0083165" y="0"/>
            <a:ext cx="2106295" cy="2277745"/>
          </a:xfrm>
          <a:prstGeom prst="rect">
            <a:avLst/>
          </a:prstGeom>
        </p:spPr>
      </p:pic>
      <p:sp>
        <p:nvSpPr>
          <p:cNvPr id="1048698" name="节编号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841375" y="1195070"/>
            <a:ext cx="6826250" cy="1562100"/>
          </a:xfrm>
          <a:prstGeom prst="rect">
            <a:avLst/>
          </a:prstGeom>
          <a:noFill/>
        </p:spPr>
        <p:txBody>
          <a:bodyPr wrap="square" lIns="144145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ts val="8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8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1" hasCustomPrompt="1"/>
            <p:custDataLst>
              <p:tags r:id="rId17"/>
            </p:custDataLst>
          </p:nvPr>
        </p:nvSpPr>
        <p:spPr>
          <a:xfrm>
            <a:off x="841375" y="2768600"/>
            <a:ext cx="6826250" cy="205803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207" name="图片 2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09" name="图片 2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11" name="图片 22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13" name="图片 2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08" name="正文"/>
          <p:cNvSpPr>
            <a:spLocks noGrp="1"/>
          </p:cNvSpPr>
          <p:nvPr>
            <p:ph idx="4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0" name="正文"/>
          <p:cNvSpPr>
            <a:spLocks noGrp="1"/>
          </p:cNvSpPr>
          <p:nvPr>
            <p:ph idx="3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3" name="直接连接符 8"/>
          <p:cNvCxnSpPr/>
          <p:nvPr>
            <p:custDataLst>
              <p:tags r:id="rId11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标题"/>
          <p:cNvSpPr txBox="1">
            <a:spLocks noGrp="1"/>
          </p:cNvSpPr>
          <p:nvPr>
            <p:ph type="title" idx="1"/>
            <p:custDataLst>
              <p:tags r:id="rId12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4" name="日期占位符 4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5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6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215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1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19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21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20" name="正文"/>
          <p:cNvSpPr>
            <a:spLocks noGrp="1"/>
          </p:cNvSpPr>
          <p:nvPr>
            <p:ph idx="6"/>
            <p:custDataLst>
              <p:tags r:id="rId9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5"/>
            <p:custDataLst>
              <p:tags r:id="rId10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正文"/>
          <p:cNvSpPr>
            <a:spLocks noGrp="1"/>
          </p:cNvSpPr>
          <p:nvPr>
            <p:ph idx="4"/>
            <p:custDataLst>
              <p:tags r:id="rId11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10"/>
          <p:cNvCxnSpPr/>
          <p:nvPr>
            <p:custDataLst>
              <p:tags r:id="rId13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8" name="标题"/>
          <p:cNvSpPr txBox="1">
            <a:spLocks noGrp="1"/>
          </p:cNvSpPr>
          <p:nvPr>
            <p:ph type="title" idx="1"/>
            <p:custDataLst>
              <p:tags r:id="rId14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日期占位符 6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7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8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223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25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27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29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37" name="直接连接符 6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231" name="图片 1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pic>
        <p:nvPicPr>
          <p:cNvPr id="2097233" name="图片 17" descr="图片包含 游戏机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35" name="图片 1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37" name="图片 1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sp>
        <p:nvSpPr>
          <p:cNvPr id="1048744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2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3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239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41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43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45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50" name="正文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08330" y="442595"/>
            <a:ext cx="10968990" cy="58140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4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49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51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53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39" name="直接连接符 7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608330" y="1153160"/>
            <a:ext cx="10968990" cy="41402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55" name="图片 1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25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97259" name="图片 1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2097261" name="图片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2097263" name="图片 9" descr="图片包含 游戏机  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265" name="图片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pic>
        <p:nvPicPr>
          <p:cNvPr id="2097267" name="图片 2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">
            <a:alphaModFix amt="75000"/>
          </a:blip>
          <a:stretch>
            <a:fillRect/>
          </a:stretch>
        </p:blipFill>
        <p:spPr>
          <a:xfrm flipH="1">
            <a:off x="0" y="3735070"/>
            <a:ext cx="6608445" cy="3121660"/>
          </a:xfrm>
          <a:prstGeom prst="rect">
            <a:avLst/>
          </a:prstGeom>
        </p:spPr>
      </p:pic>
      <p:pic>
        <p:nvPicPr>
          <p:cNvPr id="2097269" name="图片 22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-19050" y="3978910"/>
            <a:ext cx="6096000" cy="2879090"/>
          </a:xfrm>
          <a:prstGeom prst="rect">
            <a:avLst/>
          </a:prstGeom>
        </p:spPr>
      </p:pic>
      <p:sp>
        <p:nvSpPr>
          <p:cNvPr id="1048768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009015" y="1880870"/>
            <a:ext cx="6017895" cy="209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70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009015" y="4128770"/>
            <a:ext cx="1465580" cy="39878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8.png" /><Relationship Id="rId13" Type="http://schemas.openxmlformats.org/officeDocument/2006/relationships/tags" Target="../tags/tag117.xml" /><Relationship Id="rId14" Type="http://schemas.openxmlformats.org/officeDocument/2006/relationships/image" Target="../media/image4.png" /><Relationship Id="rId15" Type="http://schemas.openxmlformats.org/officeDocument/2006/relationships/tags" Target="../tags/tag118.xml" /><Relationship Id="rId16" Type="http://schemas.openxmlformats.org/officeDocument/2006/relationships/image" Target="../media/image9.png" /><Relationship Id="rId17" Type="http://schemas.openxmlformats.org/officeDocument/2006/relationships/tags" Target="../tags/tag119.xml" /><Relationship Id="rId18" Type="http://schemas.openxmlformats.org/officeDocument/2006/relationships/image" Target="../media/image10.png" /><Relationship Id="rId19" Type="http://schemas.openxmlformats.org/officeDocument/2006/relationships/tags" Target="../tags/tag12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155" name="图片 16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157" name="图片 17" descr="图片包含 游戏机  描述已自动生成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159" name="图片 18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29" name="直接连接符 6"/>
          <p:cNvCxnSpPr/>
          <p:nvPr>
            <p:custDataLst>
              <p:tags r:id="rId2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8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9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0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24"/>
            </p:custDataLst>
          </p:nvPr>
        </p:nvSpPr>
        <p:spPr>
          <a:xfrm>
            <a:off x="608329" y="1384183"/>
            <a:ext cx="10968989" cy="47927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25"/>
            </p:custDataLst>
          </p:nvPr>
        </p:nvSpPr>
        <p:spPr>
          <a:xfrm>
            <a:off x="608329" y="365125"/>
            <a:ext cx="10975342" cy="7358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0170" tIns="46990" rIns="90170" bIns="46990" rtlCol="0" anchor="b" anchorCtr="0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6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599" r:id="rId2"/>
    <p:sldLayoutId id="2147489600" r:id="rId3"/>
    <p:sldLayoutId id="2147489601" r:id="rId4"/>
    <p:sldLayoutId id="2147489602" r:id="rId5"/>
    <p:sldLayoutId id="2147489603" r:id="rId6"/>
    <p:sldLayoutId id="2147489604" r:id="rId7"/>
    <p:sldLayoutId id="2147489605" r:id="rId8"/>
    <p:sldLayoutId id="2147489606" r:id="rId9"/>
    <p:sldLayoutId id="2147489607" r:id="rId10"/>
    <p:sldLayoutId id="214748960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47054067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江西三百山旅游度假区景区</a:t>
            </a:r>
            <a:endParaRPr lang="zh-CN" altLang="en-US"/>
          </a:p>
        </p:txBody>
      </p:sp>
      <p:sp>
        <p:nvSpPr>
          <p:cNvPr id="1048650" name="文本占位符 9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文本占位符 10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6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2" name="序号"/>
          <p:cNvSpPr txBox="1"/>
          <p:nvPr>
            <p:custDataLst>
              <p:tags r:id="rId3"/>
            </p:custDataLst>
          </p:nvPr>
        </p:nvSpPr>
        <p:spPr>
          <a:xfrm>
            <a:off x="1433195" y="2089785"/>
            <a:ext cx="70612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壹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794" name="标题"/>
          <p:cNvSpPr txBox="1"/>
          <p:nvPr>
            <p:custDataLst>
              <p:tags r:id="rId4"/>
            </p:custDataLst>
          </p:nvPr>
        </p:nvSpPr>
        <p:spPr>
          <a:xfrm>
            <a:off x="2305685" y="2089785"/>
            <a:ext cx="115443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目录文本</a:t>
            </a:r>
            <a:endParaRPr lang="zh-CN" altLang="en-US" sz="24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796" name="Freeform 7832"/>
          <p:cNvSpPr/>
          <p:nvPr>
            <p:custDataLst>
              <p:tags r:id="rId5"/>
            </p:custDataLst>
          </p:nvPr>
        </p:nvSpPr>
        <p:spPr bwMode="auto">
          <a:xfrm rot="16200000">
            <a:off x="1142653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798" name="序号"/>
          <p:cNvSpPr txBox="1"/>
          <p:nvPr>
            <p:custDataLst>
              <p:tags r:id="rId6"/>
            </p:custDataLst>
          </p:nvPr>
        </p:nvSpPr>
        <p:spPr>
          <a:xfrm>
            <a:off x="4434205" y="2089785"/>
            <a:ext cx="70612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贰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0" name="标题"/>
          <p:cNvSpPr txBox="1"/>
          <p:nvPr>
            <p:custDataLst>
              <p:tags r:id="rId7"/>
            </p:custDataLst>
          </p:nvPr>
        </p:nvSpPr>
        <p:spPr>
          <a:xfrm>
            <a:off x="5306060" y="2089785"/>
            <a:ext cx="115443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景区的地理位置和特色</a:t>
            </a:r>
            <a:endParaRPr lang="zh-CN" altLang="en-US" sz="24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2" name="Freeform 7832"/>
          <p:cNvSpPr/>
          <p:nvPr>
            <p:custDataLst>
              <p:tags r:id="rId8"/>
            </p:custDataLst>
          </p:nvPr>
        </p:nvSpPr>
        <p:spPr bwMode="auto">
          <a:xfrm rot="16200000">
            <a:off x="4143073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9"/>
            </p:custDataLst>
          </p:nvPr>
        </p:nvSpPr>
        <p:spPr>
          <a:xfrm>
            <a:off x="7231380" y="2089785"/>
            <a:ext cx="70612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叁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6" name="标题"/>
          <p:cNvSpPr txBox="1"/>
          <p:nvPr>
            <p:custDataLst>
              <p:tags r:id="rId10"/>
            </p:custDataLst>
          </p:nvPr>
        </p:nvSpPr>
        <p:spPr>
          <a:xfrm>
            <a:off x="8103235" y="2089785"/>
            <a:ext cx="115443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景区的历史和文化背景</a:t>
            </a:r>
            <a:endParaRPr lang="zh-CN" altLang="en-US" sz="24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8" name="Freeform 7832"/>
          <p:cNvSpPr/>
          <p:nvPr>
            <p:custDataLst>
              <p:tags r:id="rId11"/>
            </p:custDataLst>
          </p:nvPr>
        </p:nvSpPr>
        <p:spPr bwMode="auto">
          <a:xfrm rot="16200000">
            <a:off x="6940292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10" name="序号"/>
          <p:cNvSpPr txBox="1"/>
          <p:nvPr>
            <p:custDataLst>
              <p:tags r:id="rId12"/>
            </p:custDataLst>
          </p:nvPr>
        </p:nvSpPr>
        <p:spPr>
          <a:xfrm>
            <a:off x="1433195" y="4502150"/>
            <a:ext cx="70612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肆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2" name="标题"/>
          <p:cNvSpPr txBox="1"/>
          <p:nvPr>
            <p:custDataLst>
              <p:tags r:id="rId13"/>
            </p:custDataLst>
          </p:nvPr>
        </p:nvSpPr>
        <p:spPr>
          <a:xfrm>
            <a:off x="2305685" y="4502150"/>
            <a:ext cx="115443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景区的旅游设施和服务</a:t>
            </a:r>
            <a:endParaRPr lang="zh-CN" altLang="en-US" sz="24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4" name="Freeform 7832"/>
          <p:cNvSpPr/>
          <p:nvPr>
            <p:custDataLst>
              <p:tags r:id="rId14"/>
            </p:custDataLst>
          </p:nvPr>
        </p:nvSpPr>
        <p:spPr bwMode="auto">
          <a:xfrm rot="16200000">
            <a:off x="1142653" y="556379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15"/>
            </p:custDataLst>
          </p:nvPr>
        </p:nvSpPr>
        <p:spPr>
          <a:xfrm>
            <a:off x="4434205" y="4502150"/>
            <a:ext cx="70612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伍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8" name="标题"/>
          <p:cNvSpPr txBox="1"/>
          <p:nvPr>
            <p:custDataLst>
              <p:tags r:id="rId16"/>
            </p:custDataLst>
          </p:nvPr>
        </p:nvSpPr>
        <p:spPr>
          <a:xfrm>
            <a:off x="5306060" y="4502150"/>
            <a:ext cx="115443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景区的管理和保护</a:t>
            </a:r>
            <a:endParaRPr lang="zh-CN" altLang="en-US" sz="24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20" name="Freeform 7832"/>
          <p:cNvSpPr/>
          <p:nvPr>
            <p:custDataLst>
              <p:tags r:id="rId17"/>
            </p:custDataLst>
          </p:nvPr>
        </p:nvSpPr>
        <p:spPr bwMode="auto">
          <a:xfrm rot="16200000">
            <a:off x="4143073" y="556379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8"/>
            </p:custDataLst>
          </p:nvPr>
        </p:nvSpPr>
        <p:spPr>
          <a:xfrm>
            <a:off x="7231380" y="4502150"/>
            <a:ext cx="70612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陆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24" name="标题"/>
          <p:cNvSpPr txBox="1"/>
          <p:nvPr>
            <p:custDataLst>
              <p:tags r:id="rId19"/>
            </p:custDataLst>
          </p:nvPr>
        </p:nvSpPr>
        <p:spPr>
          <a:xfrm>
            <a:off x="8103235" y="4502150"/>
            <a:ext cx="115443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景区的未来发展计划</a:t>
            </a:r>
            <a:endParaRPr lang="zh-CN" altLang="en-US" sz="24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26" name="Freeform 7832"/>
          <p:cNvSpPr/>
          <p:nvPr>
            <p:custDataLst>
              <p:tags r:id="rId20"/>
            </p:custDataLst>
          </p:nvPr>
        </p:nvSpPr>
        <p:spPr bwMode="auto">
          <a:xfrm rot="16200000">
            <a:off x="6940292" y="556379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第一章</a:t>
            </a:r>
            <a:endParaRPr lang="zh-CN" altLang="en-US"/>
          </a:p>
        </p:txBody>
      </p:sp>
      <p:sp>
        <p:nvSpPr>
          <p:cNvPr id="1048858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第二章</a:t>
            </a:r>
            <a:endParaRPr lang="zh-CN" altLang="en-US"/>
          </a:p>
        </p:txBody>
      </p:sp>
      <p:sp>
        <p:nvSpPr>
          <p:cNvPr id="1048898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8148"/>
          </a:bodyPr>
          <a:lstStyle/>
          <a:p>
            <a:r>
              <a:rPr lang="zh-CN" altLang="en-US"/>
              <a:t>景区的地理位置和特色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地理位置</a:t>
            </a:r>
            <a:endParaRPr lang="zh-CN" altLang="en-US"/>
          </a:p>
        </p:txBody>
      </p:sp>
      <p:sp>
        <p:nvSpPr>
          <p:cNvPr id="104893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位于江西省安远县东南部，赣州市东部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4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距离赣州市区约130公里，交通便利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5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拥有得天独厚的自然条件和丰富的自然资源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5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是集山水景观、生态观光、休闲度假为一体的综合性旅游胜地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自然景观</a:t>
            </a:r>
            <a:endParaRPr lang="zh-CN" altLang="en-US"/>
          </a:p>
        </p:txBody>
      </p:sp>
      <p:sp>
        <p:nvSpPr>
          <p:cNvPr id="104899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地理位置：位于江西省安远县东南部，是东江源头之一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0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特色景观：三百山国家级风景名胜区，拥有丰富的自然景观，包括奇峰、怪石、飞瀑、深潭等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0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气候条件：亚热带季风气候，四季分明，雨量充沛，景色宜人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1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生物资源：拥有丰富的动植物资源，被誉为“天然氧吧”和“避暑胜地”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人文景观</a:t>
            </a:r>
            <a:endParaRPr lang="zh-CN" altLang="en-US"/>
          </a:p>
        </p:txBody>
      </p:sp>
      <p:sp>
        <p:nvSpPr>
          <p:cNvPr id="104905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地理位置：位于江西省安远县东南部，赣州市东部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特色：拥有丰富的自然景观和人文景观，如奇峰、怪石、飞瀑、深潭等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历史渊源：三百山具有悠久的历史文化渊源，是客家人聚集地之一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文化传承：三百山拥有独特的客家文化，如客家山歌、舞蹈、美食等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特色活动</a:t>
            </a:r>
            <a:endParaRPr lang="zh-CN" altLang="en-US"/>
          </a:p>
        </p:txBody>
      </p:sp>
      <p:sp>
        <p:nvSpPr>
          <p:cNvPr id="104911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徒步旅行：景区内有多条徒步线路，游客可以在此欣赏到壮丽的自然风光，体验挑战自我的乐趣。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漂流：三百山漂流是景区内最受欢迎的活动之一，沿途风景优美，水流湍急，让人在刺激中感受自然之美。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温泉养生：三百山温泉度假村提供各种温泉泡池和养生项目，让游客在旅途中放松身心，享受健康生活。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民俗文化体验：游客可以参观当地的民俗文化村，了解当地的历史文化和传统习俗，体验地道的农家生活。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第三章</a:t>
            </a:r>
            <a:endParaRPr lang="zh-CN" altLang="en-US"/>
          </a:p>
        </p:txBody>
      </p:sp>
      <p:sp>
        <p:nvSpPr>
          <p:cNvPr id="1049162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8148"/>
          </a:bodyPr>
          <a:lstStyle/>
          <a:p>
            <a:r>
              <a:rPr lang="zh-CN" altLang="en-US"/>
              <a:t>景区的历史和文化背景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历史沿革</a:t>
            </a:r>
            <a:endParaRPr lang="zh-CN" altLang="en-US"/>
          </a:p>
        </p:txBody>
      </p:sp>
      <p:sp>
        <p:nvSpPr>
          <p:cNvPr id="104920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近年的发展和变化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景区的起源和早期开发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历史上的文化和自然资源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未来规划和展望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文化传承</a:t>
            </a:r>
            <a:endParaRPr lang="zh-CN" altLang="en-US"/>
          </a:p>
        </p:txBody>
      </p:sp>
      <p:sp>
        <p:nvSpPr>
          <p:cNvPr id="104926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景区的历史：江西三百山旅游度假区有着悠久的历史，可以追溯到古代的文人墨客。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景区的文化：这里融合了自然风光和人文景观，是中华文化传承的重要载体。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景区的传统：三百山旅游度假区保留了许多传统的民间文化和习俗，如客家文化等。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景区的价值：这里不仅是一个旅游胜地，更是中华文化传承的重要场所。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传统民俗</a:t>
            </a:r>
            <a:endParaRPr lang="zh-CN" altLang="en-US"/>
          </a:p>
        </p:txBody>
      </p:sp>
      <p:sp>
        <p:nvSpPr>
          <p:cNvPr id="104932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3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赣南客家文化：三百山是赣南客家文化的发源地之一，游客可以体验到浓郁的客家风情。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瑶族文化：景区内有许多瑶族村落，游客可以了解瑶族的历史、文化和传统。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民间艺术：三百山有许多民间艺术表演，如舞龙、舞狮、踩高跷等，游客可以在这里欣赏到地道的民间艺术。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传统节日：三百山有许多传统节日，如瑶族盘王节、客家火把节等，游客可以感受到当地独特的节日氛围。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地方特产</a:t>
            </a:r>
            <a:endParaRPr lang="zh-CN" altLang="en-US"/>
          </a:p>
        </p:txBody>
      </p:sp>
      <p:sp>
        <p:nvSpPr>
          <p:cNvPr id="104938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赣南脐橙：果大皮薄，肉质脆嫩，汁多味甜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赣南茶油：富含不饱和脂肪酸，具有软化血管、降低血压等功效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赣南竹笋：肉质细嫩，口感鲜美，营养丰富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赣南钨矿：世界著名的钨矿产地之一，钨矿产业是当地的重要支柱产业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第四章</a:t>
            </a:r>
            <a:endParaRPr lang="zh-CN" altLang="en-US"/>
          </a:p>
        </p:txBody>
      </p:sp>
      <p:sp>
        <p:nvSpPr>
          <p:cNvPr id="1049442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8148"/>
          </a:bodyPr>
          <a:lstStyle/>
          <a:p>
            <a:r>
              <a:rPr lang="zh-CN" altLang="en-US"/>
              <a:t>景区的旅游设施和服务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https://d.book118.com/518047054067006041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46.85&quot;,&quot;top&quot;:&quot;109.1&quot;,&quot;width&quot;:&quot;568.5&quot;,&quot;height&quot;:&quot;264.45&quot;}"/>
  <p:tag name="KSO_WM_SLIDE_ID" val="custom2023023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1_1"/>
  <p:tag name="KSO_WM_UNIT_INDEX" val="1_1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2_1"/>
  <p:tag name="KSO_WM_UNIT_INDEX" val="1_2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3_1"/>
  <p:tag name="KSO_WM_UNIT_INDEX" val="1_3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4_1"/>
  <p:tag name="KSO_WM_UNIT_INDEX" val="1_4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5_1"/>
  <p:tag name="KSO_WM_UNIT_INDEX" val="1_5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5_2"/>
  <p:tag name="KSO_WM_UNIT_INDEX" val="1_5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6_1"/>
  <p:tag name="KSO_WM_UNIT_INDEX" val="1_6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6_2"/>
  <p:tag name="KSO_WM_UNIT_INDEX" val="1_6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46.2&quot;,&quot;top&quot;:&quot;70.75&quot;,&quot;width&quot;:&quot;568.5&quot;,&quot;height&quot;:&quot;316.3&quot;}"/>
  <p:tag name="KSO_WM_SLIDE_ID" val="custom2023023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e*1"/>
  <p:tag name="KSO_WM_UNIT_INDEX" val="1"/>
  <p:tag name="KSO_WM_UNIT_LAYERLEVEL" val="1"/>
  <p:tag name="KSO_WM_UNIT_NOCLEAR" val="0"/>
  <p:tag name="KSO_WM_UNIT_PRESET_TEXT" val="第二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SLIDE_CONTENT_AREA" val="{&quot;left&quot;:&quot;46.2&quot;,&quot;top&quot;:&quot;70.75&quot;,&quot;width&quot;:&quot;568.5&quot;,&quot;height&quot;:&quot;316.3&quot;}"/>
  <p:tag name="KSO_WM_SLIDE_ID" val="custom2023023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e*1"/>
  <p:tag name="KSO_WM_UNIT_INDEX" val="1"/>
  <p:tag name="KSO_WM_UNIT_LAYERLEVEL" val="1"/>
  <p:tag name="KSO_WM_UNIT_NOCLEAR" val="0"/>
  <p:tag name="KSO_WM_UNIT_PRESET_TEXT" val="第三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46.2&quot;,&quot;top&quot;:&quot;70.75&quot;,&quot;width&quot;:&quot;568.5&quot;,&quot;height&quot;:&quot;316.3&quot;}"/>
  <p:tag name="KSO_WM_SLIDE_ID" val="custom2023023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e*1"/>
  <p:tag name="KSO_WM_UNIT_INDEX" val="1"/>
  <p:tag name="KSO_WM_UNIT_LAYERLEVEL" val="1"/>
  <p:tag name="KSO_WM_UNIT_NOCLEAR" val="0"/>
  <p:tag name="KSO_WM_UNIT_PRESET_TEXT" val="第四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9.xml><?xml version="1.0" encoding="utf-8"?>
<p:tagLst xmlns:p="http://schemas.openxmlformats.org/presentationml/2006/main">
  <p:tag name="KSO_WM_BEAUTIFY_FLAG" val="#wm#"/>
  <p:tag name="KSO_WM_SLIDE_CONTENT_AREA" val="{&quot;left&quot;:&quot;46.2&quot;,&quot;top&quot;:&quot;70.75&quot;,&quot;width&quot;:&quot;568.5&quot;,&quot;height&quot;:&quot;316.3&quot;}"/>
  <p:tag name="KSO_WM_SLIDE_ID" val="custom2023023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</p:tagLst>
</file>

<file path=ppt/tags/tag26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3">
      <a:dk1>
        <a:srgbClr val="000000"/>
      </a:dk1>
      <a:lt1>
        <a:srgbClr val="FFFFFF"/>
      </a:lt1>
      <a:dk2>
        <a:srgbClr val="768395"/>
      </a:dk2>
      <a:lt2>
        <a:srgbClr val="E3E6E9"/>
      </a:lt2>
      <a:accent1>
        <a:srgbClr val="2F555D"/>
      </a:accent1>
      <a:accent2>
        <a:srgbClr val="B7524D"/>
      </a:accent2>
      <a:accent3>
        <a:srgbClr val="654D25"/>
      </a:accent3>
      <a:accent4>
        <a:srgbClr val="EBA961"/>
      </a:accent4>
      <a:accent5>
        <a:srgbClr val="46ACBA"/>
      </a:accent5>
      <a:accent6>
        <a:srgbClr val="8DA6AA"/>
      </a:accent6>
      <a:hlink>
        <a:srgbClr val="FF0000"/>
      </a:hlink>
      <a:folHlink>
        <a:srgbClr val="E61AD0"/>
      </a:folHlink>
    </a:clrScheme>
    <a:fontScheme name="自定义 14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汉仪古隶简</vt:lpstr>
      <vt:lpstr>MiSans Normal</vt:lpstr>
      <vt:lpstr>Calibri Light</vt:lpstr>
      <vt:lpstr>微软雅黑</vt:lpstr>
      <vt:lpstr>Office Theme</vt:lpstr>
      <vt:lpstr>江西三百山旅游度假区景区</vt:lpstr>
      <vt:lpstr>目录</vt:lpstr>
      <vt:lpstr>添加章节标题</vt:lpstr>
      <vt:lpstr>景区的地理位置和特色</vt:lpstr>
      <vt:lpstr>地理位置</vt:lpstr>
      <vt:lpstr>自然景观</vt:lpstr>
      <vt:lpstr>人文景观</vt:lpstr>
      <vt:lpstr>特色活动</vt:lpstr>
      <vt:lpstr>景区的历史和文化背景</vt:lpstr>
      <vt:lpstr>历史沿革</vt:lpstr>
      <vt:lpstr>文化传承</vt:lpstr>
      <vt:lpstr>传统民俗</vt:lpstr>
      <vt:lpstr>地方特产</vt:lpstr>
      <vt:lpstr>景区的旅游设施和服务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2024-09-20T08:12:05.361</cp:lastPrinted>
  <dcterms:created xsi:type="dcterms:W3CDTF">2024-09-20T00:12:05Z</dcterms:created>
  <dcterms:modified xsi:type="dcterms:W3CDTF">2024-09-20T00:12:08Z</dcterms:modified>
</cp:coreProperties>
</file>