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036FED-F14C-4EA4-BA31-48BB7BA69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AFABA1-272B-45CA-BDD1-861A37526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5E47E8-78E7-47EC-BCDB-979B0B711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23563E-9B84-4D93-8C34-B32BB3D81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629295-C9E9-4D25-A63D-8A9579977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BBD731-8876-47D5-B176-333894075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C94629-0B12-4092-88B9-9DE09B340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ADDD71-295D-416A-869E-34AF4EA64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55B6CD-75E4-413B-B772-B7C601518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9B18F1-3D73-4957-9C5B-0D78D5F30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B1D6C8-9FFD-4E99-A333-C467B2417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04712203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艾滋病暴露与预防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艾滋病暴露风险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预防艾滋病的方法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艾滋病的社会影响与防治策略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艾滋病治疗与关怀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艾滋病基础知识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艾滋病是一种由人类免疫缺陷病毒（HIV）引起的传染病，主要攻击人体免疫系统，导致身体无法抵御感染和疾病。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艾滋病主要通过性接触、血液传播和母婴传播。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定义与传播途径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61" r="2906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935" r="3193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艾滋病病毒与人体免疫系统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HIV感染后，免疫系统逐渐崩溃，导致机会性感染和恶性肿瘤的发生。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艾滋病病毒（HIV）是一种逆转录病毒，通过感染人体免疫细胞（CD4+T细胞）来破坏免疫系统，使人体容易感染各种疾病。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感染后1-3个月，可能出现类似流感的症状，如发热、头痛、皮疹等。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急性感染期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无症状期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感染后2-10年，无明显症状，但病毒在体内持续复制，免疫系统逐渐受损。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感染后10年左右或更久，可能出现各种机会性感染和恶性肿瘤，严重影响生活质量。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艾滋病的发展阶段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艾滋病暴露风险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性行为暴露风险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性行为是艾滋病的主要传播途径之一，包括同性性行为和异性性行为。无保护的性行为、多个性伴侣、性交易等行为都增加了感染艾滋病毒的风险。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安全套使用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使用安全套是降低性行为暴露风险的有效方法。正确使用安全套可以减少性行为过程中艾滋病毒的传播风险。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性行为暴露风险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血液传播是艾滋病的另一种主要传播途径。共用针头、注射器、牙刷、剃须刀等可能接触血液的物品，都可能导致艾滋病毒的传播。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避免直接接触他人的血液可以降低感染风险。在医疗和牙科治疗过程中，应选择正规的医疗机构，遵循医生的建议和操作规范。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血液暴露风险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避免血液接触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血液传播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48" r="1464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艾滋病毒可以通过母婴传播，使婴儿在出生时或哺乳过程中感染。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母婴传播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预防母婴传播的有效方法是采取适当的干预措施，包括孕期检测、抗病毒药物治疗、人工喂养等，以降低母婴传播的风险。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预防母婴传播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母婴暴露风险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器官移植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器官移植是艾滋病传播的途径之一，尤其是在缺乏严格筛选供体的情况下。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职业暴露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医护人员、警察等职业存在一定的艾滋病暴露风险，尤其是在处理可能含有艾滋病毒的血液、精液等污染物时。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其他暴露风险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https://d.book118.com/518047122034006035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2024-09-13T23:34:39.667</cp:lastPrinted>
  <dcterms:created xsi:type="dcterms:W3CDTF">2024-09-13T15:34:39Z</dcterms:created>
  <dcterms:modified xsi:type="dcterms:W3CDTF">2024-09-13T15:34:41Z</dcterms:modified>
</cp:coreProperties>
</file>