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AD2B7-DA42-4477-8353-F8271B19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BCF9F-6E8B-4539-974B-40B57F07F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52AD-55FE-45CA-8494-12302FA1E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A914D-B295-475D-9AAE-DF0BF58A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CA20E-75DD-451C-8D5C-9A917F2A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009DE-5B11-4948-9C25-CC69D546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A545B-01AC-4E29-8E5B-ED64E36C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31A05-A6AF-4338-9ED4-3A67B833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B9DD7-396E-4011-9465-75897AF2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F2621-496E-4515-AFB7-6215DEC6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0DF4E-09DE-4689-A2C9-C25A2B7A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00611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脑梗死气管切开病人的护理查房PPT课件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脑梗死合并气管切开病人的护理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脑梗死是由于脑部血液供应障碍、缺血、缺氧引起的局限性脑组织的缺血性坏死或软化。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根据发病机制和病因，脑梗死可分为动脉硬化性脑梗死、脑栓塞和腔隙性脑梗死等类型。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23" r="27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主要病因是动脉粥样硬化，高血压、糖尿病、高脂血症等也是常见危险因素。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动脉粥样硬化导致血管狭窄或闭塞，形成血栓或动脉硬化斑块脱落，引起脑部供血区域缺血、缺氧，最终导致脑组织坏死。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脑梗死的临床表现因梗死部位和大小而异，常见症状包括偏瘫、偏身感觉障碍、失语、共济失调等。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根据临床表现和相关检查（如颅脑CT、MRI等）可确诊脑梗死。同时需排除其他可能导致类似症状的疾病，如脑出血、蛛网膜下腔出血等。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气管切开术是一种通过切开颈部气管前壁，以解除喉部阻塞为目的的手术。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喉部阻塞、呼吸困难、下呼吸道分泌物潴留等。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21" r="194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切口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缝合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通常采用局部麻醉或全身麻醉。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在颈前正中线切开皮肤和皮下组织。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分离气管前组织，暴露气管。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切开气管，插入气管套管。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缝合皮肤，固定气管套管。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44" r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定期吸痰，清洁呼吸道。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定期清洗、消毒套管，保持套管通畅。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定期更换敷料，保持切口清洁干燥。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注意观察出血、皮下气肿、感染等并发症的发生。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脑梗死合并气管切开病人的护理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https://d.book118.com/518050061116006026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2024-09-04T05:06:10.089</cp:lastPrinted>
  <dcterms:created xsi:type="dcterms:W3CDTF">2024-09-03T21:06:10Z</dcterms:created>
  <dcterms:modified xsi:type="dcterms:W3CDTF">2024-09-03T21:06:11Z</dcterms:modified>
</cp:coreProperties>
</file>