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5CF1F-0376-45A3-AEFC-001B75B5C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39666-D6ED-49EF-BF25-C69AF36AF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415FE-F5C5-4E3D-829A-3A92E149D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B7AFB-7A1F-4D67-9C35-233C5D62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23DB6E-EDF2-4C67-B984-F3D431C0B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0842D-88A4-4696-99FD-50E33F94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478D05-6E5C-4E70-9098-77CCF67F5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53DC9-B8E8-4968-AA91-6B89F216A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06EC1-2924-4977-9813-DCC5AE79F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EFC86-659F-4B0A-A51E-AF301B4D7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DE8DE-DEC0-47FD-8501-5D2B216F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500670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保证操作人员安全确保加油站安全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操作人员安全现状及风险分析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加油站安全设施与管理制度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操作人员安全培训与技能提升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加油站安全检查与隐患排查治理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应急处理与事故报告制度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加油站作为涉及易燃易爆危险品的场所，操作人员的安全至关重要。通过制定和执行相关安全制度和操作规程，可以最大限度地减少事故发生的可能性，保障操作人员的生命安全。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保障操作人员安全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加油站是公共安全的重要组成部分，一旦发生事故，不仅会造成人员伤亡和财产损失，还会对社会造成不良影响。因此，加强加油站的安全管理，确保加油站的安全运营，对于维护公共安全具有重要意义。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确保加油站安全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介绍加油站的安全管理制度，包括安全责任制、安全检查制度、安全培训制度等。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阐述加油站设备设施的安全状况，包括油罐、加油机、输油管道、消防设施等的检查和维护情况。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加油站设备设施安全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汇报操作人员在日常工作中的安全操作情况，如是否正确使用防护用品、是否遵守操作规程等。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操作人员安全操作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介绍加油站的应急预案及演练情况，包括应急组织、通讯联络、现场处置等方面的内容，以及演练的效果和存在的问题。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应急预案及演练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操作人员安全现状及风险分析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部分操作人员对安全操作规程不熟悉，缺乏必要的安全意识，可能导致操作失误或违规行为。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部分操作人员未经过充分的技能培训，无法熟练掌握操作技能，存在安全隐患。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防护措施不到位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部分加油站对操作人员的防护措施不完善，如未配备足够的防护用品或设备，可能导致操作人员受到伤害。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操作人员安全现状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加油站内存储大量易燃易爆品，一旦泄漏或遇到明火，极易引发火灾或爆炸事故。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油品在运输、储存和加注过程中可能发生泄漏，对环境和操作人员构成威胁。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油品泄漏风险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加油站的设备在长期运行过程中可能出现故障，如不及时维修或更换，可能引发安全事故。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某加油站设备老化严重，未及时更换，导致在加油过程中发生爆炸事故，造成人员伤亡。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某加油站未对操作人员进行充分的安全培训，导致操作人员在紧急情况下无法正确应对，事故扩大。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某加油站因操作人员违规操作，导致油品泄漏并引发火灾，造成多人受伤和财产损失。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加油站安全设施与管理制度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37" b="3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安全设施配置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消防器材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加油站应配置足够的消防器材，如灭火器、灭火毯等，并定期进行检查和维护，确保其有效性。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防静电设施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加油站应采用防静电设施，如防静电地板、防静电工作服等，以消除静电引起的火灾隐患。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加油站应在显眼位置设置安全警示标识，如“禁止烟火”、“禁止使用手机”等，提醒操作人员和顾客注意安全。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加油站应建立完善的安全管理制度，包括安全操作规程、安全检查制度、安全培训制度等，以确保各项安全工作有章可循。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加油站应对操作人员进行定期的安全培训，提高其安全意识和操作技能，确保他们能够熟练掌握各项安全操作规程。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加油站应定期进行安全检查，及时发现并消除安全隐患。同时，应建立隐患排查制度，对发现的问题及时整改，确保加油站的安全运营。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加油站应定期组织应急演练，提高操作人员的应急处置能力。演练过程中应注重实效，确保演练内容与实际情况相符。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加油站应根据实际情况制定应急预案，明确应急组织、通讯联络、现场处置等方面的措施，以便在紧急情况下迅速、有效地应对。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应急资源储备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加油站应储备必要的应急资源，如应急照明、应急通讯设备等，以便在紧急情况下及时调用，保障应急处置的顺利进行。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操作人员安全培训与技能提升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https://d.book118.com/518050067056006034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2024-09-12T20:19:02.338</cp:lastPrinted>
  <dcterms:created xsi:type="dcterms:W3CDTF">2024-09-12T12:19:02Z</dcterms:created>
  <dcterms:modified xsi:type="dcterms:W3CDTF">2024-09-12T12:19:04Z</dcterms:modified>
</cp:coreProperties>
</file>